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85" r:id="rId3"/>
    <p:sldId id="356" r:id="rId4"/>
    <p:sldId id="257" r:id="rId5"/>
    <p:sldId id="363" r:id="rId6"/>
    <p:sldId id="258" r:id="rId7"/>
    <p:sldId id="259" r:id="rId8"/>
    <p:sldId id="261" r:id="rId9"/>
    <p:sldId id="364" r:id="rId10"/>
    <p:sldId id="331" r:id="rId11"/>
    <p:sldId id="265" r:id="rId12"/>
    <p:sldId id="332" r:id="rId13"/>
    <p:sldId id="336" r:id="rId14"/>
    <p:sldId id="333" r:id="rId15"/>
    <p:sldId id="352" r:id="rId16"/>
    <p:sldId id="355" r:id="rId17"/>
    <p:sldId id="340" r:id="rId18"/>
    <p:sldId id="341" r:id="rId19"/>
    <p:sldId id="266" r:id="rId20"/>
    <p:sldId id="359" r:id="rId21"/>
    <p:sldId id="267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64" r:id="rId31"/>
    <p:sldId id="278" r:id="rId32"/>
    <p:sldId id="268" r:id="rId33"/>
    <p:sldId id="277" r:id="rId34"/>
    <p:sldId id="369" r:id="rId35"/>
    <p:sldId id="370" r:id="rId36"/>
    <p:sldId id="3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1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B3AFEF-A945-4C2F-9C39-B17EA61D4471}" type="doc">
      <dgm:prSet loTypeId="urn:microsoft.com/office/officeart/2005/8/layout/vList5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9D90603-5053-4DB8-B38F-B1C87E2DB050}">
      <dgm:prSet/>
      <dgm:spPr/>
      <dgm:t>
        <a:bodyPr/>
        <a:lstStyle/>
        <a:p>
          <a:r>
            <a:rPr lang="en-US"/>
            <a:t>Summarize</a:t>
          </a:r>
        </a:p>
      </dgm:t>
    </dgm:pt>
    <dgm:pt modelId="{B551F143-AF0F-4E1A-9B0A-8B179D41EAAD}" type="parTrans" cxnId="{537819B0-E512-435C-9B0C-C626D9EE01A7}">
      <dgm:prSet/>
      <dgm:spPr/>
      <dgm:t>
        <a:bodyPr/>
        <a:lstStyle/>
        <a:p>
          <a:endParaRPr lang="en-US"/>
        </a:p>
      </dgm:t>
    </dgm:pt>
    <dgm:pt modelId="{0F2F6B99-4461-45EB-9569-67E263BDA067}" type="sibTrans" cxnId="{537819B0-E512-435C-9B0C-C626D9EE01A7}">
      <dgm:prSet/>
      <dgm:spPr/>
      <dgm:t>
        <a:bodyPr/>
        <a:lstStyle/>
        <a:p>
          <a:endParaRPr lang="en-US"/>
        </a:p>
      </dgm:t>
    </dgm:pt>
    <dgm:pt modelId="{94905B42-B932-4C8C-8883-88112B31733C}">
      <dgm:prSet/>
      <dgm:spPr/>
      <dgm:t>
        <a:bodyPr/>
        <a:lstStyle/>
        <a:p>
          <a:r>
            <a:rPr lang="en-US" dirty="0"/>
            <a:t>Current literature on the efficacy and potential risks of using cannabis for common psychiatric and medical conditions</a:t>
          </a:r>
        </a:p>
      </dgm:t>
    </dgm:pt>
    <dgm:pt modelId="{74F15EF5-FE4E-44F7-8B7E-2A45D4CE8824}" type="parTrans" cxnId="{AD956871-8DEE-4C5F-B7E9-35EFF305A882}">
      <dgm:prSet/>
      <dgm:spPr/>
      <dgm:t>
        <a:bodyPr/>
        <a:lstStyle/>
        <a:p>
          <a:endParaRPr lang="en-US"/>
        </a:p>
      </dgm:t>
    </dgm:pt>
    <dgm:pt modelId="{ED217196-4D8D-4620-8CAC-7B3D6991198B}" type="sibTrans" cxnId="{AD956871-8DEE-4C5F-B7E9-35EFF305A882}">
      <dgm:prSet/>
      <dgm:spPr/>
      <dgm:t>
        <a:bodyPr/>
        <a:lstStyle/>
        <a:p>
          <a:endParaRPr lang="en-US"/>
        </a:p>
      </dgm:t>
    </dgm:pt>
    <dgm:pt modelId="{8CF1BE63-99C1-4340-B7DE-711BDA55484B}">
      <dgm:prSet/>
      <dgm:spPr/>
      <dgm:t>
        <a:bodyPr/>
        <a:lstStyle/>
        <a:p>
          <a:r>
            <a:rPr lang="en-US" dirty="0"/>
            <a:t>Compare</a:t>
          </a:r>
        </a:p>
      </dgm:t>
    </dgm:pt>
    <dgm:pt modelId="{24D1085F-B008-4094-9A2E-0F443AC58D85}" type="parTrans" cxnId="{A483EFCD-41A7-4BBC-AF3D-DECD85E29E9C}">
      <dgm:prSet/>
      <dgm:spPr/>
      <dgm:t>
        <a:bodyPr/>
        <a:lstStyle/>
        <a:p>
          <a:endParaRPr lang="en-US"/>
        </a:p>
      </dgm:t>
    </dgm:pt>
    <dgm:pt modelId="{9C419A92-3991-4CFD-9015-5A294363BF0F}" type="sibTrans" cxnId="{A483EFCD-41A7-4BBC-AF3D-DECD85E29E9C}">
      <dgm:prSet/>
      <dgm:spPr/>
      <dgm:t>
        <a:bodyPr/>
        <a:lstStyle/>
        <a:p>
          <a:endParaRPr lang="en-US"/>
        </a:p>
      </dgm:t>
    </dgm:pt>
    <dgm:pt modelId="{A23C0B16-AB5E-45CF-A45B-A435BC1DD486}">
      <dgm:prSet/>
      <dgm:spPr/>
      <dgm:t>
        <a:bodyPr/>
        <a:lstStyle/>
        <a:p>
          <a:r>
            <a:rPr lang="en-US" dirty="0"/>
            <a:t>Past, present, and future landscape of marijuana legalization in Arkansas</a:t>
          </a:r>
        </a:p>
      </dgm:t>
    </dgm:pt>
    <dgm:pt modelId="{A82B2ADE-9692-4CA3-AE0C-65D45D8F3B67}" type="parTrans" cxnId="{A6095672-7A1E-4629-94BF-CEE9226F36AF}">
      <dgm:prSet/>
      <dgm:spPr/>
      <dgm:t>
        <a:bodyPr/>
        <a:lstStyle/>
        <a:p>
          <a:endParaRPr lang="en-US"/>
        </a:p>
      </dgm:t>
    </dgm:pt>
    <dgm:pt modelId="{8ECD4963-136A-4A94-942D-291CF3E4174F}" type="sibTrans" cxnId="{A6095672-7A1E-4629-94BF-CEE9226F36AF}">
      <dgm:prSet/>
      <dgm:spPr/>
      <dgm:t>
        <a:bodyPr/>
        <a:lstStyle/>
        <a:p>
          <a:endParaRPr lang="en-US"/>
        </a:p>
      </dgm:t>
    </dgm:pt>
    <dgm:pt modelId="{9F138A4A-AE85-4CA2-B82C-999867BBB42C}">
      <dgm:prSet/>
      <dgm:spPr/>
      <dgm:t>
        <a:bodyPr/>
        <a:lstStyle/>
        <a:p>
          <a:r>
            <a:rPr lang="en-US" dirty="0"/>
            <a:t>Examine</a:t>
          </a:r>
        </a:p>
      </dgm:t>
    </dgm:pt>
    <dgm:pt modelId="{D0B48BA4-1B4E-4E08-9F05-8A2587F710C2}" type="parTrans" cxnId="{2C8EFD49-45C2-4E97-B3BB-06864D983669}">
      <dgm:prSet/>
      <dgm:spPr/>
      <dgm:t>
        <a:bodyPr/>
        <a:lstStyle/>
        <a:p>
          <a:endParaRPr lang="en-US"/>
        </a:p>
      </dgm:t>
    </dgm:pt>
    <dgm:pt modelId="{359208C1-E725-4BAD-A38B-8C4775C2AD5E}" type="sibTrans" cxnId="{2C8EFD49-45C2-4E97-B3BB-06864D983669}">
      <dgm:prSet/>
      <dgm:spPr/>
      <dgm:t>
        <a:bodyPr/>
        <a:lstStyle/>
        <a:p>
          <a:endParaRPr lang="en-US"/>
        </a:p>
      </dgm:t>
    </dgm:pt>
    <dgm:pt modelId="{2E141B7C-4E5A-466F-9383-6C875FD0C25B}">
      <dgm:prSet/>
      <dgm:spPr/>
      <dgm:t>
        <a:bodyPr/>
        <a:lstStyle/>
        <a:p>
          <a:r>
            <a:rPr lang="en-US" dirty="0"/>
            <a:t>Demographic, economic, and geographical trends in the distribution and use of medical marijuana in the state</a:t>
          </a:r>
        </a:p>
      </dgm:t>
    </dgm:pt>
    <dgm:pt modelId="{88806A09-ED1A-470C-A7A4-D34A25AFAA50}" type="parTrans" cxnId="{7400F01A-F8B4-4114-9016-DA66D60D5894}">
      <dgm:prSet/>
      <dgm:spPr/>
      <dgm:t>
        <a:bodyPr/>
        <a:lstStyle/>
        <a:p>
          <a:endParaRPr lang="en-US"/>
        </a:p>
      </dgm:t>
    </dgm:pt>
    <dgm:pt modelId="{CE7E6FD5-5544-4E8D-933C-B8595D08372C}" type="sibTrans" cxnId="{7400F01A-F8B4-4114-9016-DA66D60D5894}">
      <dgm:prSet/>
      <dgm:spPr/>
      <dgm:t>
        <a:bodyPr/>
        <a:lstStyle/>
        <a:p>
          <a:endParaRPr lang="en-US"/>
        </a:p>
      </dgm:t>
    </dgm:pt>
    <dgm:pt modelId="{CD08BEC4-8941-4F80-9F12-5C9B55C0972A}" type="pres">
      <dgm:prSet presAssocID="{29B3AFEF-A945-4C2F-9C39-B17EA61D4471}" presName="Name0" presStyleCnt="0">
        <dgm:presLayoutVars>
          <dgm:dir/>
          <dgm:animLvl val="lvl"/>
          <dgm:resizeHandles val="exact"/>
        </dgm:presLayoutVars>
      </dgm:prSet>
      <dgm:spPr/>
    </dgm:pt>
    <dgm:pt modelId="{7EB006CF-24CA-4756-8733-E1A56781B59F}" type="pres">
      <dgm:prSet presAssocID="{49D90603-5053-4DB8-B38F-B1C87E2DB050}" presName="linNode" presStyleCnt="0"/>
      <dgm:spPr/>
    </dgm:pt>
    <dgm:pt modelId="{5240C9FE-2ADE-418D-BFC2-0519D76A6949}" type="pres">
      <dgm:prSet presAssocID="{49D90603-5053-4DB8-B38F-B1C87E2DB05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904036F-9AE3-44BA-8B9F-CF9123D9D755}" type="pres">
      <dgm:prSet presAssocID="{49D90603-5053-4DB8-B38F-B1C87E2DB050}" presName="descendantText" presStyleLbl="alignAccFollowNode1" presStyleIdx="0" presStyleCnt="3">
        <dgm:presLayoutVars>
          <dgm:bulletEnabled val="1"/>
        </dgm:presLayoutVars>
      </dgm:prSet>
      <dgm:spPr/>
    </dgm:pt>
    <dgm:pt modelId="{2FA8B4DF-BACF-4D5D-8024-D1BF55391533}" type="pres">
      <dgm:prSet presAssocID="{0F2F6B99-4461-45EB-9569-67E263BDA067}" presName="sp" presStyleCnt="0"/>
      <dgm:spPr/>
    </dgm:pt>
    <dgm:pt modelId="{276C7460-38B2-47B8-9140-75FED72C4ECD}" type="pres">
      <dgm:prSet presAssocID="{8CF1BE63-99C1-4340-B7DE-711BDA55484B}" presName="linNode" presStyleCnt="0"/>
      <dgm:spPr/>
    </dgm:pt>
    <dgm:pt modelId="{A108D1C7-9CE8-4A8C-8B59-C3576D5EDB9E}" type="pres">
      <dgm:prSet presAssocID="{8CF1BE63-99C1-4340-B7DE-711BDA55484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F3945AD9-D752-4E54-B233-A5E7093F2B86}" type="pres">
      <dgm:prSet presAssocID="{8CF1BE63-99C1-4340-B7DE-711BDA55484B}" presName="descendantText" presStyleLbl="alignAccFollowNode1" presStyleIdx="1" presStyleCnt="3">
        <dgm:presLayoutVars>
          <dgm:bulletEnabled val="1"/>
        </dgm:presLayoutVars>
      </dgm:prSet>
      <dgm:spPr/>
    </dgm:pt>
    <dgm:pt modelId="{A709FF0B-025D-4807-AA1C-B8483D9A0B2F}" type="pres">
      <dgm:prSet presAssocID="{9C419A92-3991-4CFD-9015-5A294363BF0F}" presName="sp" presStyleCnt="0"/>
      <dgm:spPr/>
    </dgm:pt>
    <dgm:pt modelId="{B9630221-68EA-4412-9106-5F28EE04B724}" type="pres">
      <dgm:prSet presAssocID="{9F138A4A-AE85-4CA2-B82C-999867BBB42C}" presName="linNode" presStyleCnt="0"/>
      <dgm:spPr/>
    </dgm:pt>
    <dgm:pt modelId="{9D0B0B65-7476-4E43-809E-2E4E60436B36}" type="pres">
      <dgm:prSet presAssocID="{9F138A4A-AE85-4CA2-B82C-999867BBB42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5DA1117-03A9-4200-80F3-1ED0F4812982}" type="pres">
      <dgm:prSet presAssocID="{9F138A4A-AE85-4CA2-B82C-999867BBB42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400F01A-F8B4-4114-9016-DA66D60D5894}" srcId="{9F138A4A-AE85-4CA2-B82C-999867BBB42C}" destId="{2E141B7C-4E5A-466F-9383-6C875FD0C25B}" srcOrd="0" destOrd="0" parTransId="{88806A09-ED1A-470C-A7A4-D34A25AFAA50}" sibTransId="{CE7E6FD5-5544-4E8D-933C-B8595D08372C}"/>
    <dgm:cxn modelId="{967BD020-84A6-4678-8D07-9D8D4B53F5CC}" type="presOf" srcId="{A23C0B16-AB5E-45CF-A45B-A435BC1DD486}" destId="{F3945AD9-D752-4E54-B233-A5E7093F2B86}" srcOrd="0" destOrd="0" presId="urn:microsoft.com/office/officeart/2005/8/layout/vList5"/>
    <dgm:cxn modelId="{2C8EFD49-45C2-4E97-B3BB-06864D983669}" srcId="{29B3AFEF-A945-4C2F-9C39-B17EA61D4471}" destId="{9F138A4A-AE85-4CA2-B82C-999867BBB42C}" srcOrd="2" destOrd="0" parTransId="{D0B48BA4-1B4E-4E08-9F05-8A2587F710C2}" sibTransId="{359208C1-E725-4BAD-A38B-8C4775C2AD5E}"/>
    <dgm:cxn modelId="{AD956871-8DEE-4C5F-B7E9-35EFF305A882}" srcId="{49D90603-5053-4DB8-B38F-B1C87E2DB050}" destId="{94905B42-B932-4C8C-8883-88112B31733C}" srcOrd="0" destOrd="0" parTransId="{74F15EF5-FE4E-44F7-8B7E-2A45D4CE8824}" sibTransId="{ED217196-4D8D-4620-8CAC-7B3D6991198B}"/>
    <dgm:cxn modelId="{A6095672-7A1E-4629-94BF-CEE9226F36AF}" srcId="{8CF1BE63-99C1-4340-B7DE-711BDA55484B}" destId="{A23C0B16-AB5E-45CF-A45B-A435BC1DD486}" srcOrd="0" destOrd="0" parTransId="{A82B2ADE-9692-4CA3-AE0C-65D45D8F3B67}" sibTransId="{8ECD4963-136A-4A94-942D-291CF3E4174F}"/>
    <dgm:cxn modelId="{95C9F1A9-C73A-468C-A38D-8B579D52A273}" type="presOf" srcId="{94905B42-B932-4C8C-8883-88112B31733C}" destId="{0904036F-9AE3-44BA-8B9F-CF9123D9D755}" srcOrd="0" destOrd="0" presId="urn:microsoft.com/office/officeart/2005/8/layout/vList5"/>
    <dgm:cxn modelId="{3A174DAF-E10E-4536-85FD-A4DCE26E3E64}" type="presOf" srcId="{8CF1BE63-99C1-4340-B7DE-711BDA55484B}" destId="{A108D1C7-9CE8-4A8C-8B59-C3576D5EDB9E}" srcOrd="0" destOrd="0" presId="urn:microsoft.com/office/officeart/2005/8/layout/vList5"/>
    <dgm:cxn modelId="{537819B0-E512-435C-9B0C-C626D9EE01A7}" srcId="{29B3AFEF-A945-4C2F-9C39-B17EA61D4471}" destId="{49D90603-5053-4DB8-B38F-B1C87E2DB050}" srcOrd="0" destOrd="0" parTransId="{B551F143-AF0F-4E1A-9B0A-8B179D41EAAD}" sibTransId="{0F2F6B99-4461-45EB-9569-67E263BDA067}"/>
    <dgm:cxn modelId="{16F8B3B7-8D79-47BC-94D4-817A9A0CADFB}" type="presOf" srcId="{2E141B7C-4E5A-466F-9383-6C875FD0C25B}" destId="{65DA1117-03A9-4200-80F3-1ED0F4812982}" srcOrd="0" destOrd="0" presId="urn:microsoft.com/office/officeart/2005/8/layout/vList5"/>
    <dgm:cxn modelId="{A483EFCD-41A7-4BBC-AF3D-DECD85E29E9C}" srcId="{29B3AFEF-A945-4C2F-9C39-B17EA61D4471}" destId="{8CF1BE63-99C1-4340-B7DE-711BDA55484B}" srcOrd="1" destOrd="0" parTransId="{24D1085F-B008-4094-9A2E-0F443AC58D85}" sibTransId="{9C419A92-3991-4CFD-9015-5A294363BF0F}"/>
    <dgm:cxn modelId="{8FBC33CF-0197-45E3-8034-7905690E77CD}" type="presOf" srcId="{29B3AFEF-A945-4C2F-9C39-B17EA61D4471}" destId="{CD08BEC4-8941-4F80-9F12-5C9B55C0972A}" srcOrd="0" destOrd="0" presId="urn:microsoft.com/office/officeart/2005/8/layout/vList5"/>
    <dgm:cxn modelId="{C5214CD4-0429-48BC-ADAB-55E7188F2880}" type="presOf" srcId="{49D90603-5053-4DB8-B38F-B1C87E2DB050}" destId="{5240C9FE-2ADE-418D-BFC2-0519D76A6949}" srcOrd="0" destOrd="0" presId="urn:microsoft.com/office/officeart/2005/8/layout/vList5"/>
    <dgm:cxn modelId="{C8FCE9EB-EEB1-4191-9C68-776E1F4BAA8C}" type="presOf" srcId="{9F138A4A-AE85-4CA2-B82C-999867BBB42C}" destId="{9D0B0B65-7476-4E43-809E-2E4E60436B36}" srcOrd="0" destOrd="0" presId="urn:microsoft.com/office/officeart/2005/8/layout/vList5"/>
    <dgm:cxn modelId="{36B71F37-3AF6-4650-A926-504CF782D433}" type="presParOf" srcId="{CD08BEC4-8941-4F80-9F12-5C9B55C0972A}" destId="{7EB006CF-24CA-4756-8733-E1A56781B59F}" srcOrd="0" destOrd="0" presId="urn:microsoft.com/office/officeart/2005/8/layout/vList5"/>
    <dgm:cxn modelId="{BBF91125-B019-4322-B2DC-5296B9D01FEA}" type="presParOf" srcId="{7EB006CF-24CA-4756-8733-E1A56781B59F}" destId="{5240C9FE-2ADE-418D-BFC2-0519D76A6949}" srcOrd="0" destOrd="0" presId="urn:microsoft.com/office/officeart/2005/8/layout/vList5"/>
    <dgm:cxn modelId="{392D8721-9CBD-41F5-8A3B-F25BAC805F44}" type="presParOf" srcId="{7EB006CF-24CA-4756-8733-E1A56781B59F}" destId="{0904036F-9AE3-44BA-8B9F-CF9123D9D755}" srcOrd="1" destOrd="0" presId="urn:microsoft.com/office/officeart/2005/8/layout/vList5"/>
    <dgm:cxn modelId="{5EB33277-CA00-4AEA-BA71-D6A8F0F2C554}" type="presParOf" srcId="{CD08BEC4-8941-4F80-9F12-5C9B55C0972A}" destId="{2FA8B4DF-BACF-4D5D-8024-D1BF55391533}" srcOrd="1" destOrd="0" presId="urn:microsoft.com/office/officeart/2005/8/layout/vList5"/>
    <dgm:cxn modelId="{C478FF1F-2D5B-4D8E-B098-DEFE64AD3887}" type="presParOf" srcId="{CD08BEC4-8941-4F80-9F12-5C9B55C0972A}" destId="{276C7460-38B2-47B8-9140-75FED72C4ECD}" srcOrd="2" destOrd="0" presId="urn:microsoft.com/office/officeart/2005/8/layout/vList5"/>
    <dgm:cxn modelId="{F81D4522-9F55-425A-98F3-8C9A405368D3}" type="presParOf" srcId="{276C7460-38B2-47B8-9140-75FED72C4ECD}" destId="{A108D1C7-9CE8-4A8C-8B59-C3576D5EDB9E}" srcOrd="0" destOrd="0" presId="urn:microsoft.com/office/officeart/2005/8/layout/vList5"/>
    <dgm:cxn modelId="{3122372F-3B06-4267-A4CC-B390E7BC0398}" type="presParOf" srcId="{276C7460-38B2-47B8-9140-75FED72C4ECD}" destId="{F3945AD9-D752-4E54-B233-A5E7093F2B86}" srcOrd="1" destOrd="0" presId="urn:microsoft.com/office/officeart/2005/8/layout/vList5"/>
    <dgm:cxn modelId="{157BEB2A-4991-43C3-9E5C-FB2BBE9F1ED7}" type="presParOf" srcId="{CD08BEC4-8941-4F80-9F12-5C9B55C0972A}" destId="{A709FF0B-025D-4807-AA1C-B8483D9A0B2F}" srcOrd="3" destOrd="0" presId="urn:microsoft.com/office/officeart/2005/8/layout/vList5"/>
    <dgm:cxn modelId="{2449FB9C-C310-4BEE-8533-0C0978CB39F2}" type="presParOf" srcId="{CD08BEC4-8941-4F80-9F12-5C9B55C0972A}" destId="{B9630221-68EA-4412-9106-5F28EE04B724}" srcOrd="4" destOrd="0" presId="urn:microsoft.com/office/officeart/2005/8/layout/vList5"/>
    <dgm:cxn modelId="{35DED78D-A096-40E1-A293-0E6CBDFA80BA}" type="presParOf" srcId="{B9630221-68EA-4412-9106-5F28EE04B724}" destId="{9D0B0B65-7476-4E43-809E-2E4E60436B36}" srcOrd="0" destOrd="0" presId="urn:microsoft.com/office/officeart/2005/8/layout/vList5"/>
    <dgm:cxn modelId="{96854BA6-4712-4998-8F8F-322ADCAEEB1E}" type="presParOf" srcId="{B9630221-68EA-4412-9106-5F28EE04B724}" destId="{65DA1117-03A9-4200-80F3-1ED0F48129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F1DA4A-19E8-490D-8791-9F866C5DF419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646C01-1F24-4E6C-8170-3741EDA7F313}">
      <dgm:prSet phldrT="[Text]"/>
      <dgm:spPr/>
      <dgm:t>
        <a:bodyPr/>
        <a:lstStyle/>
        <a:p>
          <a:r>
            <a:rPr lang="en-US" dirty="0"/>
            <a:t>Substantial Evidence</a:t>
          </a:r>
        </a:p>
      </dgm:t>
    </dgm:pt>
    <dgm:pt modelId="{5FD7DD52-DB41-4597-BED7-922B6E82DA60}" type="parTrans" cxnId="{43E919F9-387C-4DE9-8098-806B393A325A}">
      <dgm:prSet/>
      <dgm:spPr/>
      <dgm:t>
        <a:bodyPr/>
        <a:lstStyle/>
        <a:p>
          <a:endParaRPr lang="en-US"/>
        </a:p>
      </dgm:t>
    </dgm:pt>
    <dgm:pt modelId="{F6E10ED6-7F79-4F49-99AB-22CFD6AD42F5}" type="sibTrans" cxnId="{43E919F9-387C-4DE9-8098-806B393A325A}">
      <dgm:prSet/>
      <dgm:spPr/>
      <dgm:t>
        <a:bodyPr/>
        <a:lstStyle/>
        <a:p>
          <a:endParaRPr lang="en-US"/>
        </a:p>
      </dgm:t>
    </dgm:pt>
    <dgm:pt modelId="{FFA9585A-33B3-4561-AB64-EF040B041F12}">
      <dgm:prSet phldrT="[Text]"/>
      <dgm:spPr/>
      <dgm:t>
        <a:bodyPr/>
        <a:lstStyle/>
        <a:p>
          <a:r>
            <a:rPr lang="en-US" dirty="0"/>
            <a:t>Chronic Pain (Adults)</a:t>
          </a:r>
        </a:p>
      </dgm:t>
    </dgm:pt>
    <dgm:pt modelId="{7F1BBD6E-28B0-4C8F-994F-B378443F45DB}" type="parTrans" cxnId="{B1C49EB8-9A00-4965-B998-0A29E5557E51}">
      <dgm:prSet/>
      <dgm:spPr/>
      <dgm:t>
        <a:bodyPr/>
        <a:lstStyle/>
        <a:p>
          <a:endParaRPr lang="en-US"/>
        </a:p>
      </dgm:t>
    </dgm:pt>
    <dgm:pt modelId="{69A17748-025E-409B-9BE0-3A72EB64EFC9}" type="sibTrans" cxnId="{B1C49EB8-9A00-4965-B998-0A29E5557E51}">
      <dgm:prSet/>
      <dgm:spPr/>
      <dgm:t>
        <a:bodyPr/>
        <a:lstStyle/>
        <a:p>
          <a:endParaRPr lang="en-US"/>
        </a:p>
      </dgm:t>
    </dgm:pt>
    <dgm:pt modelId="{A632EC06-F5D5-4A5D-BBD0-CDA93CF7195E}">
      <dgm:prSet phldrT="[Text]"/>
      <dgm:spPr/>
      <dgm:t>
        <a:bodyPr/>
        <a:lstStyle/>
        <a:p>
          <a:r>
            <a:rPr lang="en-US" dirty="0"/>
            <a:t>Chemo induced nausea/vomiting</a:t>
          </a:r>
        </a:p>
      </dgm:t>
    </dgm:pt>
    <dgm:pt modelId="{42244828-08AE-4B61-A0E3-1CB50F542A9F}" type="parTrans" cxnId="{466FFC90-09C4-476C-AF17-2DEA767044E2}">
      <dgm:prSet/>
      <dgm:spPr/>
      <dgm:t>
        <a:bodyPr/>
        <a:lstStyle/>
        <a:p>
          <a:endParaRPr lang="en-US"/>
        </a:p>
      </dgm:t>
    </dgm:pt>
    <dgm:pt modelId="{8D4B2DEC-F5F9-4B42-BE8B-5ED6228FB87D}" type="sibTrans" cxnId="{466FFC90-09C4-476C-AF17-2DEA767044E2}">
      <dgm:prSet/>
      <dgm:spPr/>
      <dgm:t>
        <a:bodyPr/>
        <a:lstStyle/>
        <a:p>
          <a:endParaRPr lang="en-US"/>
        </a:p>
      </dgm:t>
    </dgm:pt>
    <dgm:pt modelId="{90F6132B-9BF3-4F73-AFDE-9942DF09284C}">
      <dgm:prSet phldrT="[Text]"/>
      <dgm:spPr/>
      <dgm:t>
        <a:bodyPr/>
        <a:lstStyle/>
        <a:p>
          <a:r>
            <a:rPr lang="en-US" dirty="0"/>
            <a:t>Moderate Evidence</a:t>
          </a:r>
        </a:p>
      </dgm:t>
    </dgm:pt>
    <dgm:pt modelId="{F7153C3A-25CA-422F-B472-F2B7430796F4}" type="parTrans" cxnId="{D0D52766-6B4C-424A-9DB2-B3A14A25EF89}">
      <dgm:prSet/>
      <dgm:spPr/>
      <dgm:t>
        <a:bodyPr/>
        <a:lstStyle/>
        <a:p>
          <a:endParaRPr lang="en-US"/>
        </a:p>
      </dgm:t>
    </dgm:pt>
    <dgm:pt modelId="{3E493474-7FC1-4992-B3DA-95723DF3FC1A}" type="sibTrans" cxnId="{D0D52766-6B4C-424A-9DB2-B3A14A25EF89}">
      <dgm:prSet/>
      <dgm:spPr/>
      <dgm:t>
        <a:bodyPr/>
        <a:lstStyle/>
        <a:p>
          <a:endParaRPr lang="en-US"/>
        </a:p>
      </dgm:t>
    </dgm:pt>
    <dgm:pt modelId="{F02FF689-14EE-4BDF-BBF8-7F6F5B07FC93}">
      <dgm:prSet phldrT="[Text]"/>
      <dgm:spPr/>
      <dgm:t>
        <a:bodyPr/>
        <a:lstStyle/>
        <a:p>
          <a:r>
            <a:rPr lang="en-US" dirty="0"/>
            <a:t>Short-term sleep outcomes                                        (obstructive sleep apnea, fibromyalgia, chronic pain, MS)</a:t>
          </a:r>
        </a:p>
      </dgm:t>
    </dgm:pt>
    <dgm:pt modelId="{185D52FF-EC1E-41B0-B685-6D6F7481540A}" type="parTrans" cxnId="{5C27E7F1-6722-4B70-B082-AAB7CA70682B}">
      <dgm:prSet/>
      <dgm:spPr/>
      <dgm:t>
        <a:bodyPr/>
        <a:lstStyle/>
        <a:p>
          <a:endParaRPr lang="en-US"/>
        </a:p>
      </dgm:t>
    </dgm:pt>
    <dgm:pt modelId="{C2B77AB6-F2AF-4DF2-9EE4-33673BB2E5EC}" type="sibTrans" cxnId="{5C27E7F1-6722-4B70-B082-AAB7CA70682B}">
      <dgm:prSet/>
      <dgm:spPr/>
      <dgm:t>
        <a:bodyPr/>
        <a:lstStyle/>
        <a:p>
          <a:endParaRPr lang="en-US"/>
        </a:p>
      </dgm:t>
    </dgm:pt>
    <dgm:pt modelId="{90789F19-4E28-49A1-9DB5-DD4708748916}">
      <dgm:prSet phldrT="[Text]"/>
      <dgm:spPr/>
      <dgm:t>
        <a:bodyPr/>
        <a:lstStyle/>
        <a:p>
          <a:r>
            <a:rPr lang="en-US" dirty="0"/>
            <a:t>Limited Evidence</a:t>
          </a:r>
        </a:p>
      </dgm:t>
    </dgm:pt>
    <dgm:pt modelId="{1E2E5C67-2CD8-4F57-B376-43AA7548A185}" type="parTrans" cxnId="{610458F9-EF37-4142-9E21-E1FA8B5D8581}">
      <dgm:prSet/>
      <dgm:spPr/>
      <dgm:t>
        <a:bodyPr/>
        <a:lstStyle/>
        <a:p>
          <a:endParaRPr lang="en-US"/>
        </a:p>
      </dgm:t>
    </dgm:pt>
    <dgm:pt modelId="{7DB5FC75-A02E-4612-80E2-61CCFAEF645B}" type="sibTrans" cxnId="{610458F9-EF37-4142-9E21-E1FA8B5D8581}">
      <dgm:prSet/>
      <dgm:spPr/>
      <dgm:t>
        <a:bodyPr/>
        <a:lstStyle/>
        <a:p>
          <a:endParaRPr lang="en-US"/>
        </a:p>
      </dgm:t>
    </dgm:pt>
    <dgm:pt modelId="{58C32929-E1AC-4899-8914-C077EC5515E4}">
      <dgm:prSet phldrT="[Text]"/>
      <dgm:spPr/>
      <dgm:t>
        <a:bodyPr/>
        <a:lstStyle/>
        <a:p>
          <a:r>
            <a:rPr lang="en-US" dirty="0"/>
            <a:t>MS Spasticity (patient reported)</a:t>
          </a:r>
        </a:p>
      </dgm:t>
    </dgm:pt>
    <dgm:pt modelId="{8383B287-433A-4925-8232-200BBE892AC2}" type="parTrans" cxnId="{C85B4088-D033-4348-AA48-2B401AB18737}">
      <dgm:prSet/>
      <dgm:spPr/>
      <dgm:t>
        <a:bodyPr/>
        <a:lstStyle/>
        <a:p>
          <a:endParaRPr lang="en-US"/>
        </a:p>
      </dgm:t>
    </dgm:pt>
    <dgm:pt modelId="{2B40206C-C420-4132-8BA3-B4CD296C3AEA}" type="sibTrans" cxnId="{C85B4088-D033-4348-AA48-2B401AB18737}">
      <dgm:prSet/>
      <dgm:spPr/>
      <dgm:t>
        <a:bodyPr/>
        <a:lstStyle/>
        <a:p>
          <a:endParaRPr lang="en-US"/>
        </a:p>
      </dgm:t>
    </dgm:pt>
    <dgm:pt modelId="{6FD9F1E6-B20F-4D6A-83F9-2A67DED4EAA3}">
      <dgm:prSet phldrT="[Text]"/>
      <dgm:spPr/>
      <dgm:t>
        <a:bodyPr/>
        <a:lstStyle/>
        <a:p>
          <a:r>
            <a:rPr lang="en-US" dirty="0"/>
            <a:t>Improving appetite/weight (HIV/AIDS)</a:t>
          </a:r>
        </a:p>
      </dgm:t>
    </dgm:pt>
    <dgm:pt modelId="{C8D37DAD-6D35-4C30-A9F7-F9E3D25BE599}" type="parTrans" cxnId="{4A7A7074-7E4B-4932-BA63-D59D8378EAF7}">
      <dgm:prSet/>
      <dgm:spPr/>
      <dgm:t>
        <a:bodyPr/>
        <a:lstStyle/>
        <a:p>
          <a:endParaRPr lang="en-US"/>
        </a:p>
      </dgm:t>
    </dgm:pt>
    <dgm:pt modelId="{9993E799-9F45-4C45-88F0-D45B08450422}" type="sibTrans" cxnId="{4A7A7074-7E4B-4932-BA63-D59D8378EAF7}">
      <dgm:prSet/>
      <dgm:spPr/>
      <dgm:t>
        <a:bodyPr/>
        <a:lstStyle/>
        <a:p>
          <a:endParaRPr lang="en-US"/>
        </a:p>
      </dgm:t>
    </dgm:pt>
    <dgm:pt modelId="{580FB234-A16E-468B-90B7-FC955FF86390}">
      <dgm:prSet phldrT="[Text]"/>
      <dgm:spPr/>
      <dgm:t>
        <a:bodyPr/>
        <a:lstStyle/>
        <a:p>
          <a:r>
            <a:rPr lang="en-US" dirty="0"/>
            <a:t>MS </a:t>
          </a:r>
          <a:r>
            <a:rPr lang="en-US" dirty="0" err="1"/>
            <a:t>Spacticity</a:t>
          </a:r>
          <a:r>
            <a:rPr lang="en-US" dirty="0"/>
            <a:t> (clinician reported)</a:t>
          </a:r>
        </a:p>
      </dgm:t>
    </dgm:pt>
    <dgm:pt modelId="{D72ABC58-3046-4AEA-BB21-3325775177CE}" type="parTrans" cxnId="{B237330D-4D1E-4EC8-9A0B-EE5457F99402}">
      <dgm:prSet/>
      <dgm:spPr/>
      <dgm:t>
        <a:bodyPr/>
        <a:lstStyle/>
        <a:p>
          <a:endParaRPr lang="en-US"/>
        </a:p>
      </dgm:t>
    </dgm:pt>
    <dgm:pt modelId="{BC20D6F0-E0A0-46FB-8119-B013D8A22778}" type="sibTrans" cxnId="{B237330D-4D1E-4EC8-9A0B-EE5457F99402}">
      <dgm:prSet/>
      <dgm:spPr/>
      <dgm:t>
        <a:bodyPr/>
        <a:lstStyle/>
        <a:p>
          <a:endParaRPr lang="en-US"/>
        </a:p>
      </dgm:t>
    </dgm:pt>
    <dgm:pt modelId="{DDB08F01-8FD1-4363-86DE-634420FB4ED0}">
      <dgm:prSet phldrT="[Text]"/>
      <dgm:spPr/>
      <dgm:t>
        <a:bodyPr/>
        <a:lstStyle/>
        <a:p>
          <a:r>
            <a:rPr lang="en-US" dirty="0"/>
            <a:t>Tourette symptoms</a:t>
          </a:r>
        </a:p>
      </dgm:t>
    </dgm:pt>
    <dgm:pt modelId="{2449717D-02A4-4D44-84B0-34C5956CD347}" type="parTrans" cxnId="{623E3FD1-744F-4507-842B-DBEBEEB5A467}">
      <dgm:prSet/>
      <dgm:spPr/>
      <dgm:t>
        <a:bodyPr/>
        <a:lstStyle/>
        <a:p>
          <a:endParaRPr lang="en-US"/>
        </a:p>
      </dgm:t>
    </dgm:pt>
    <dgm:pt modelId="{0115518E-7BDE-48C6-AD74-6A61A78CC292}" type="sibTrans" cxnId="{623E3FD1-744F-4507-842B-DBEBEEB5A467}">
      <dgm:prSet/>
      <dgm:spPr/>
      <dgm:t>
        <a:bodyPr/>
        <a:lstStyle/>
        <a:p>
          <a:endParaRPr lang="en-US"/>
        </a:p>
      </dgm:t>
    </dgm:pt>
    <dgm:pt modelId="{450C0C97-3A9B-46ED-ACC0-1348A5F5F5FD}">
      <dgm:prSet phldrT="[Text]"/>
      <dgm:spPr/>
      <dgm:t>
        <a:bodyPr/>
        <a:lstStyle/>
        <a:p>
          <a:r>
            <a:rPr lang="en-US" b="1" dirty="0"/>
            <a:t>Social Anxiety </a:t>
          </a:r>
          <a:r>
            <a:rPr lang="en-US" dirty="0"/>
            <a:t>(public speaking test)</a:t>
          </a:r>
        </a:p>
      </dgm:t>
    </dgm:pt>
    <dgm:pt modelId="{7B6AC056-0198-4DEE-85B2-573049C8E62A}" type="parTrans" cxnId="{D5E5128F-6A57-4082-9B83-28E96F430186}">
      <dgm:prSet/>
      <dgm:spPr/>
      <dgm:t>
        <a:bodyPr/>
        <a:lstStyle/>
        <a:p>
          <a:endParaRPr lang="en-US"/>
        </a:p>
      </dgm:t>
    </dgm:pt>
    <dgm:pt modelId="{2EF7880D-172D-4E22-B8BD-0F8D16882CD7}" type="sibTrans" cxnId="{D5E5128F-6A57-4082-9B83-28E96F430186}">
      <dgm:prSet/>
      <dgm:spPr/>
      <dgm:t>
        <a:bodyPr/>
        <a:lstStyle/>
        <a:p>
          <a:endParaRPr lang="en-US"/>
        </a:p>
      </dgm:t>
    </dgm:pt>
    <dgm:pt modelId="{70A31A7F-114F-4C88-996B-0EE034AC8334}">
      <dgm:prSet phldrT="[Text]"/>
      <dgm:spPr/>
      <dgm:t>
        <a:bodyPr/>
        <a:lstStyle/>
        <a:p>
          <a:r>
            <a:rPr lang="en-US" b="1" dirty="0"/>
            <a:t>PTSD symptoms</a:t>
          </a:r>
        </a:p>
      </dgm:t>
    </dgm:pt>
    <dgm:pt modelId="{EA276E87-1620-4864-92FA-F2A56E65F72F}" type="parTrans" cxnId="{148612C8-202A-40D6-BF86-44617243CABD}">
      <dgm:prSet/>
      <dgm:spPr/>
      <dgm:t>
        <a:bodyPr/>
        <a:lstStyle/>
        <a:p>
          <a:endParaRPr lang="en-US"/>
        </a:p>
      </dgm:t>
    </dgm:pt>
    <dgm:pt modelId="{E38BE6B2-E5BA-4718-9B39-9C855E41BA98}" type="sibTrans" cxnId="{148612C8-202A-40D6-BF86-44617243CABD}">
      <dgm:prSet/>
      <dgm:spPr/>
      <dgm:t>
        <a:bodyPr/>
        <a:lstStyle/>
        <a:p>
          <a:endParaRPr lang="en-US"/>
        </a:p>
      </dgm:t>
    </dgm:pt>
    <dgm:pt modelId="{D77D84CF-45F2-4B3D-BA5C-6DC78781CA9F}">
      <dgm:prSet phldrT="[Text]"/>
      <dgm:spPr/>
      <dgm:t>
        <a:bodyPr/>
        <a:lstStyle/>
        <a:p>
          <a:r>
            <a:rPr lang="en-US" dirty="0"/>
            <a:t>No/Insufficient Evidence</a:t>
          </a:r>
        </a:p>
      </dgm:t>
    </dgm:pt>
    <dgm:pt modelId="{7D62D674-D603-4F7E-AD6F-69A83DD0BB65}" type="parTrans" cxnId="{14E23278-F4D4-42FB-B260-0658786AF638}">
      <dgm:prSet/>
      <dgm:spPr/>
      <dgm:t>
        <a:bodyPr/>
        <a:lstStyle/>
        <a:p>
          <a:endParaRPr lang="en-US"/>
        </a:p>
      </dgm:t>
    </dgm:pt>
    <dgm:pt modelId="{DE7EFFDA-C642-4FB5-90A2-24B91CADD0C6}" type="sibTrans" cxnId="{14E23278-F4D4-42FB-B260-0658786AF638}">
      <dgm:prSet/>
      <dgm:spPr/>
      <dgm:t>
        <a:bodyPr/>
        <a:lstStyle/>
        <a:p>
          <a:endParaRPr lang="en-US"/>
        </a:p>
      </dgm:t>
    </dgm:pt>
    <dgm:pt modelId="{232F1FFC-9FBB-4FE6-AC46-19D30CF95115}">
      <dgm:prSet phldrT="[Text]"/>
      <dgm:spPr/>
      <dgm:t>
        <a:bodyPr/>
        <a:lstStyle/>
        <a:p>
          <a:r>
            <a:rPr lang="en-US" dirty="0"/>
            <a:t>Cancer or cancer-associated cachexia</a:t>
          </a:r>
        </a:p>
      </dgm:t>
    </dgm:pt>
    <dgm:pt modelId="{7360D6BB-F386-4A4B-B56C-2A041D9A5849}" type="parTrans" cxnId="{9E0388A7-14E3-433E-8D2F-5A7A4370B800}">
      <dgm:prSet/>
      <dgm:spPr/>
      <dgm:t>
        <a:bodyPr/>
        <a:lstStyle/>
        <a:p>
          <a:endParaRPr lang="en-US"/>
        </a:p>
      </dgm:t>
    </dgm:pt>
    <dgm:pt modelId="{5D384CB4-9480-4A76-99A3-E59F8EEA8CFC}" type="sibTrans" cxnId="{9E0388A7-14E3-433E-8D2F-5A7A4370B800}">
      <dgm:prSet/>
      <dgm:spPr/>
      <dgm:t>
        <a:bodyPr/>
        <a:lstStyle/>
        <a:p>
          <a:endParaRPr lang="en-US"/>
        </a:p>
      </dgm:t>
    </dgm:pt>
    <dgm:pt modelId="{BE1376B0-921D-4528-B739-D1CE5FA07865}">
      <dgm:prSet phldrT="[Text]"/>
      <dgm:spPr/>
      <dgm:t>
        <a:bodyPr/>
        <a:lstStyle/>
        <a:p>
          <a:r>
            <a:rPr lang="en-US" dirty="0"/>
            <a:t>Epilepsy</a:t>
          </a:r>
        </a:p>
      </dgm:t>
    </dgm:pt>
    <dgm:pt modelId="{5B7E52EE-0906-4544-8818-D4B38E8A1CB3}" type="parTrans" cxnId="{78D67CE9-8E82-4C72-80AF-D028F03FBEEA}">
      <dgm:prSet/>
      <dgm:spPr/>
      <dgm:t>
        <a:bodyPr/>
        <a:lstStyle/>
        <a:p>
          <a:endParaRPr lang="en-US"/>
        </a:p>
      </dgm:t>
    </dgm:pt>
    <dgm:pt modelId="{779F4FBD-0D57-4C8E-9E4D-9179C1AB1BA9}" type="sibTrans" cxnId="{78D67CE9-8E82-4C72-80AF-D028F03FBEEA}">
      <dgm:prSet/>
      <dgm:spPr/>
      <dgm:t>
        <a:bodyPr/>
        <a:lstStyle/>
        <a:p>
          <a:endParaRPr lang="en-US"/>
        </a:p>
      </dgm:t>
    </dgm:pt>
    <dgm:pt modelId="{B2EF5B38-8ECD-4964-9F46-91FCE186A5FD}">
      <dgm:prSet phldrT="[Text]"/>
      <dgm:spPr/>
      <dgm:t>
        <a:bodyPr/>
        <a:lstStyle/>
        <a:p>
          <a:r>
            <a:rPr lang="en-US" dirty="0"/>
            <a:t>ALS/Chorea/Huntington’s/Dystonia</a:t>
          </a:r>
        </a:p>
      </dgm:t>
    </dgm:pt>
    <dgm:pt modelId="{22D318DD-3D04-4BAF-84BE-4B182D6C5E0A}" type="parTrans" cxnId="{B4B1DD61-8235-4556-99D9-97608B8659D2}">
      <dgm:prSet/>
      <dgm:spPr/>
      <dgm:t>
        <a:bodyPr/>
        <a:lstStyle/>
        <a:p>
          <a:endParaRPr lang="en-US"/>
        </a:p>
      </dgm:t>
    </dgm:pt>
    <dgm:pt modelId="{E4334A82-3355-4EEC-8257-120AC2F9A654}" type="sibTrans" cxnId="{B4B1DD61-8235-4556-99D9-97608B8659D2}">
      <dgm:prSet/>
      <dgm:spPr/>
      <dgm:t>
        <a:bodyPr/>
        <a:lstStyle/>
        <a:p>
          <a:endParaRPr lang="en-US"/>
        </a:p>
      </dgm:t>
    </dgm:pt>
    <dgm:pt modelId="{0E212307-1970-4B39-B813-8F5260268517}">
      <dgm:prSet phldrT="[Text]"/>
      <dgm:spPr/>
      <dgm:t>
        <a:bodyPr/>
        <a:lstStyle/>
        <a:p>
          <a:r>
            <a:rPr lang="en-US" b="1" dirty="0"/>
            <a:t>Abstinence in Addiction</a:t>
          </a:r>
        </a:p>
      </dgm:t>
    </dgm:pt>
    <dgm:pt modelId="{02841BF9-1868-4883-B742-8CD63CA8B928}" type="parTrans" cxnId="{75F32670-3C50-49DE-B618-D9A7E2D6EEE2}">
      <dgm:prSet/>
      <dgm:spPr/>
      <dgm:t>
        <a:bodyPr/>
        <a:lstStyle/>
        <a:p>
          <a:endParaRPr lang="en-US"/>
        </a:p>
      </dgm:t>
    </dgm:pt>
    <dgm:pt modelId="{454664C0-AA2E-4872-AF01-20222C2ABEE2}" type="sibTrans" cxnId="{75F32670-3C50-49DE-B618-D9A7E2D6EEE2}">
      <dgm:prSet/>
      <dgm:spPr/>
      <dgm:t>
        <a:bodyPr/>
        <a:lstStyle/>
        <a:p>
          <a:endParaRPr lang="en-US"/>
        </a:p>
      </dgm:t>
    </dgm:pt>
    <dgm:pt modelId="{0D455DA0-14D7-46DB-A9F1-97D1F9FD5AEE}">
      <dgm:prSet phldrT="[Text]"/>
      <dgm:spPr/>
      <dgm:t>
        <a:bodyPr/>
        <a:lstStyle/>
        <a:p>
          <a:r>
            <a:rPr lang="en-US" b="1" dirty="0"/>
            <a:t>Schizophrenia/Psychosis outcomes</a:t>
          </a:r>
        </a:p>
      </dgm:t>
    </dgm:pt>
    <dgm:pt modelId="{040CDAA7-86BD-426A-BCB3-0BAA8CC2C06C}" type="parTrans" cxnId="{5BD5727F-E4C1-4944-BB41-21AB5033ABB8}">
      <dgm:prSet/>
      <dgm:spPr/>
      <dgm:t>
        <a:bodyPr/>
        <a:lstStyle/>
        <a:p>
          <a:endParaRPr lang="en-US"/>
        </a:p>
      </dgm:t>
    </dgm:pt>
    <dgm:pt modelId="{407BB7E9-EB5E-4DBA-B26D-40F08B7EE5DC}" type="sibTrans" cxnId="{5BD5727F-E4C1-4944-BB41-21AB5033ABB8}">
      <dgm:prSet/>
      <dgm:spPr/>
      <dgm:t>
        <a:bodyPr/>
        <a:lstStyle/>
        <a:p>
          <a:endParaRPr lang="en-US"/>
        </a:p>
      </dgm:t>
    </dgm:pt>
    <dgm:pt modelId="{D21316F3-D064-498D-9577-968458AC6F9B}" type="pres">
      <dgm:prSet presAssocID="{91F1DA4A-19E8-490D-8791-9F866C5DF419}" presName="Name0" presStyleCnt="0">
        <dgm:presLayoutVars>
          <dgm:dir/>
          <dgm:animLvl val="lvl"/>
          <dgm:resizeHandles val="exact"/>
        </dgm:presLayoutVars>
      </dgm:prSet>
      <dgm:spPr/>
    </dgm:pt>
    <dgm:pt modelId="{D879A352-E162-4DB5-B275-0C7FD15158BB}" type="pres">
      <dgm:prSet presAssocID="{AB646C01-1F24-4E6C-8170-3741EDA7F313}" presName="linNode" presStyleCnt="0"/>
      <dgm:spPr/>
    </dgm:pt>
    <dgm:pt modelId="{AC2772B0-12AA-4BAB-A084-BB0DD56543AF}" type="pres">
      <dgm:prSet presAssocID="{AB646C01-1F24-4E6C-8170-3741EDA7F31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73A8A1D8-AAAE-447C-9F36-8D9F3B28A8F7}" type="pres">
      <dgm:prSet presAssocID="{AB646C01-1F24-4E6C-8170-3741EDA7F313}" presName="descendantText" presStyleLbl="alignAccFollowNode1" presStyleIdx="0" presStyleCnt="4">
        <dgm:presLayoutVars>
          <dgm:bulletEnabled val="1"/>
        </dgm:presLayoutVars>
      </dgm:prSet>
      <dgm:spPr/>
    </dgm:pt>
    <dgm:pt modelId="{00CC752D-70F0-4CA5-A2AB-D2CE7CBF9F88}" type="pres">
      <dgm:prSet presAssocID="{F6E10ED6-7F79-4F49-99AB-22CFD6AD42F5}" presName="sp" presStyleCnt="0"/>
      <dgm:spPr/>
    </dgm:pt>
    <dgm:pt modelId="{9D1B7CA2-3CB8-40A4-BF19-123A7246CBF9}" type="pres">
      <dgm:prSet presAssocID="{90F6132B-9BF3-4F73-AFDE-9942DF09284C}" presName="linNode" presStyleCnt="0"/>
      <dgm:spPr/>
    </dgm:pt>
    <dgm:pt modelId="{B75C5849-C3C2-49C0-A7CF-55484F247905}" type="pres">
      <dgm:prSet presAssocID="{90F6132B-9BF3-4F73-AFDE-9942DF09284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2A488DA7-0A15-4FD8-BC10-9677D001220B}" type="pres">
      <dgm:prSet presAssocID="{90F6132B-9BF3-4F73-AFDE-9942DF09284C}" presName="descendantText" presStyleLbl="alignAccFollowNode1" presStyleIdx="1" presStyleCnt="4">
        <dgm:presLayoutVars>
          <dgm:bulletEnabled val="1"/>
        </dgm:presLayoutVars>
      </dgm:prSet>
      <dgm:spPr/>
    </dgm:pt>
    <dgm:pt modelId="{AB9186F0-19B3-4D7B-9F42-CE88E0C5BC96}" type="pres">
      <dgm:prSet presAssocID="{3E493474-7FC1-4992-B3DA-95723DF3FC1A}" presName="sp" presStyleCnt="0"/>
      <dgm:spPr/>
    </dgm:pt>
    <dgm:pt modelId="{D96FFCBF-103D-40AD-8406-460DBDFC093D}" type="pres">
      <dgm:prSet presAssocID="{90789F19-4E28-49A1-9DB5-DD4708748916}" presName="linNode" presStyleCnt="0"/>
      <dgm:spPr/>
    </dgm:pt>
    <dgm:pt modelId="{327C966B-0DE1-4F31-A554-00A8C2504E6E}" type="pres">
      <dgm:prSet presAssocID="{90789F19-4E28-49A1-9DB5-DD4708748916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4FE6FFCE-613F-4494-B152-D57175531893}" type="pres">
      <dgm:prSet presAssocID="{90789F19-4E28-49A1-9DB5-DD4708748916}" presName="descendantText" presStyleLbl="alignAccFollowNode1" presStyleIdx="2" presStyleCnt="4">
        <dgm:presLayoutVars>
          <dgm:bulletEnabled val="1"/>
        </dgm:presLayoutVars>
      </dgm:prSet>
      <dgm:spPr/>
    </dgm:pt>
    <dgm:pt modelId="{9B696BB9-15B7-4637-999D-916EB7CCB0CD}" type="pres">
      <dgm:prSet presAssocID="{7DB5FC75-A02E-4612-80E2-61CCFAEF645B}" presName="sp" presStyleCnt="0"/>
      <dgm:spPr/>
    </dgm:pt>
    <dgm:pt modelId="{D6B60B0F-B258-4C92-92E8-DC02B9163077}" type="pres">
      <dgm:prSet presAssocID="{D77D84CF-45F2-4B3D-BA5C-6DC78781CA9F}" presName="linNode" presStyleCnt="0"/>
      <dgm:spPr/>
    </dgm:pt>
    <dgm:pt modelId="{93A7513D-A81A-4E77-BD15-88C4A240ABD8}" type="pres">
      <dgm:prSet presAssocID="{D77D84CF-45F2-4B3D-BA5C-6DC78781CA9F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AD0ED221-10EE-4AE7-BBF5-D6C211E6A285}" type="pres">
      <dgm:prSet presAssocID="{D77D84CF-45F2-4B3D-BA5C-6DC78781CA9F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B237330D-4D1E-4EC8-9A0B-EE5457F99402}" srcId="{90789F19-4E28-49A1-9DB5-DD4708748916}" destId="{580FB234-A16E-468B-90B7-FC955FF86390}" srcOrd="1" destOrd="0" parTransId="{D72ABC58-3046-4AEA-BB21-3325775177CE}" sibTransId="{BC20D6F0-E0A0-46FB-8119-B013D8A22778}"/>
    <dgm:cxn modelId="{2B69A20E-426E-4040-827A-FBE347847296}" type="presOf" srcId="{F02FF689-14EE-4BDF-BBF8-7F6F5B07FC93}" destId="{2A488DA7-0A15-4FD8-BC10-9677D001220B}" srcOrd="0" destOrd="0" presId="urn:microsoft.com/office/officeart/2005/8/layout/vList5"/>
    <dgm:cxn modelId="{5CA1070F-3DD7-4ADE-B0EF-2215219BF123}" type="presOf" srcId="{450C0C97-3A9B-46ED-ACC0-1348A5F5F5FD}" destId="{4FE6FFCE-613F-4494-B152-D57175531893}" srcOrd="0" destOrd="3" presId="urn:microsoft.com/office/officeart/2005/8/layout/vList5"/>
    <dgm:cxn modelId="{11CC761A-0166-4B88-8F17-FEFCFBEF112A}" type="presOf" srcId="{58C32929-E1AC-4899-8914-C077EC5515E4}" destId="{73A8A1D8-AAAE-447C-9F36-8D9F3B28A8F7}" srcOrd="0" destOrd="2" presId="urn:microsoft.com/office/officeart/2005/8/layout/vList5"/>
    <dgm:cxn modelId="{81D2871A-87E9-4301-90B0-09A367EE273F}" type="presOf" srcId="{B2EF5B38-8ECD-4964-9F46-91FCE186A5FD}" destId="{AD0ED221-10EE-4AE7-BBF5-D6C211E6A285}" srcOrd="0" destOrd="2" presId="urn:microsoft.com/office/officeart/2005/8/layout/vList5"/>
    <dgm:cxn modelId="{D705D11C-9D58-4028-9F0B-4F0DB77E8056}" type="presOf" srcId="{A632EC06-F5D5-4A5D-BBD0-CDA93CF7195E}" destId="{73A8A1D8-AAAE-447C-9F36-8D9F3B28A8F7}" srcOrd="0" destOrd="1" presId="urn:microsoft.com/office/officeart/2005/8/layout/vList5"/>
    <dgm:cxn modelId="{77F4E11F-B7C9-444C-9504-A69FC94CB2CA}" type="presOf" srcId="{580FB234-A16E-468B-90B7-FC955FF86390}" destId="{4FE6FFCE-613F-4494-B152-D57175531893}" srcOrd="0" destOrd="1" presId="urn:microsoft.com/office/officeart/2005/8/layout/vList5"/>
    <dgm:cxn modelId="{BE98E31F-3878-4446-BF04-E761EE1D876F}" type="presOf" srcId="{90789F19-4E28-49A1-9DB5-DD4708748916}" destId="{327C966B-0DE1-4F31-A554-00A8C2504E6E}" srcOrd="0" destOrd="0" presId="urn:microsoft.com/office/officeart/2005/8/layout/vList5"/>
    <dgm:cxn modelId="{0855B021-E416-42C0-BF3C-C6DDAC8813AF}" type="presOf" srcId="{BE1376B0-921D-4528-B739-D1CE5FA07865}" destId="{AD0ED221-10EE-4AE7-BBF5-D6C211E6A285}" srcOrd="0" destOrd="1" presId="urn:microsoft.com/office/officeart/2005/8/layout/vList5"/>
    <dgm:cxn modelId="{07461826-0635-42DF-805D-53A8E0D6AEB5}" type="presOf" srcId="{FFA9585A-33B3-4561-AB64-EF040B041F12}" destId="{73A8A1D8-AAAE-447C-9F36-8D9F3B28A8F7}" srcOrd="0" destOrd="0" presId="urn:microsoft.com/office/officeart/2005/8/layout/vList5"/>
    <dgm:cxn modelId="{96B86961-455E-4C17-A886-99C2DB923FB7}" type="presOf" srcId="{DDB08F01-8FD1-4363-86DE-634420FB4ED0}" destId="{4FE6FFCE-613F-4494-B152-D57175531893}" srcOrd="0" destOrd="2" presId="urn:microsoft.com/office/officeart/2005/8/layout/vList5"/>
    <dgm:cxn modelId="{E0AA7F41-3396-4E5E-B131-9C3F6DAB7F61}" type="presOf" srcId="{D77D84CF-45F2-4B3D-BA5C-6DC78781CA9F}" destId="{93A7513D-A81A-4E77-BD15-88C4A240ABD8}" srcOrd="0" destOrd="0" presId="urn:microsoft.com/office/officeart/2005/8/layout/vList5"/>
    <dgm:cxn modelId="{B4B1DD61-8235-4556-99D9-97608B8659D2}" srcId="{D77D84CF-45F2-4B3D-BA5C-6DC78781CA9F}" destId="{B2EF5B38-8ECD-4964-9F46-91FCE186A5FD}" srcOrd="2" destOrd="0" parTransId="{22D318DD-3D04-4BAF-84BE-4B182D6C5E0A}" sibTransId="{E4334A82-3355-4EEC-8257-120AC2F9A654}"/>
    <dgm:cxn modelId="{D0D52766-6B4C-424A-9DB2-B3A14A25EF89}" srcId="{91F1DA4A-19E8-490D-8791-9F866C5DF419}" destId="{90F6132B-9BF3-4F73-AFDE-9942DF09284C}" srcOrd="1" destOrd="0" parTransId="{F7153C3A-25CA-422F-B472-F2B7430796F4}" sibTransId="{3E493474-7FC1-4992-B3DA-95723DF3FC1A}"/>
    <dgm:cxn modelId="{03A8746E-2502-429E-8FBB-071F5050BEFD}" type="presOf" srcId="{70A31A7F-114F-4C88-996B-0EE034AC8334}" destId="{4FE6FFCE-613F-4494-B152-D57175531893}" srcOrd="0" destOrd="4" presId="urn:microsoft.com/office/officeart/2005/8/layout/vList5"/>
    <dgm:cxn modelId="{75F32670-3C50-49DE-B618-D9A7E2D6EEE2}" srcId="{D77D84CF-45F2-4B3D-BA5C-6DC78781CA9F}" destId="{0E212307-1970-4B39-B813-8F5260268517}" srcOrd="3" destOrd="0" parTransId="{02841BF9-1868-4883-B742-8CD63CA8B928}" sibTransId="{454664C0-AA2E-4872-AF01-20222C2ABEE2}"/>
    <dgm:cxn modelId="{4A7A7074-7E4B-4932-BA63-D59D8378EAF7}" srcId="{90789F19-4E28-49A1-9DB5-DD4708748916}" destId="{6FD9F1E6-B20F-4D6A-83F9-2A67DED4EAA3}" srcOrd="0" destOrd="0" parTransId="{C8D37DAD-6D35-4C30-A9F7-F9E3D25BE599}" sibTransId="{9993E799-9F45-4C45-88F0-D45B08450422}"/>
    <dgm:cxn modelId="{69038854-6348-4689-AB09-747678730D4F}" type="presOf" srcId="{AB646C01-1F24-4E6C-8170-3741EDA7F313}" destId="{AC2772B0-12AA-4BAB-A084-BB0DD56543AF}" srcOrd="0" destOrd="0" presId="urn:microsoft.com/office/officeart/2005/8/layout/vList5"/>
    <dgm:cxn modelId="{6699A876-39DD-4602-A44F-22696E34AF5A}" type="presOf" srcId="{90F6132B-9BF3-4F73-AFDE-9942DF09284C}" destId="{B75C5849-C3C2-49C0-A7CF-55484F247905}" srcOrd="0" destOrd="0" presId="urn:microsoft.com/office/officeart/2005/8/layout/vList5"/>
    <dgm:cxn modelId="{14E23278-F4D4-42FB-B260-0658786AF638}" srcId="{91F1DA4A-19E8-490D-8791-9F866C5DF419}" destId="{D77D84CF-45F2-4B3D-BA5C-6DC78781CA9F}" srcOrd="3" destOrd="0" parTransId="{7D62D674-D603-4F7E-AD6F-69A83DD0BB65}" sibTransId="{DE7EFFDA-C642-4FB5-90A2-24B91CADD0C6}"/>
    <dgm:cxn modelId="{2557B978-078C-4A35-9CB5-075C1C6089C7}" type="presOf" srcId="{0D455DA0-14D7-46DB-A9F1-97D1F9FD5AEE}" destId="{AD0ED221-10EE-4AE7-BBF5-D6C211E6A285}" srcOrd="0" destOrd="4" presId="urn:microsoft.com/office/officeart/2005/8/layout/vList5"/>
    <dgm:cxn modelId="{5BD5727F-E4C1-4944-BB41-21AB5033ABB8}" srcId="{D77D84CF-45F2-4B3D-BA5C-6DC78781CA9F}" destId="{0D455DA0-14D7-46DB-A9F1-97D1F9FD5AEE}" srcOrd="4" destOrd="0" parTransId="{040CDAA7-86BD-426A-BCB3-0BAA8CC2C06C}" sibTransId="{407BB7E9-EB5E-4DBA-B26D-40F08B7EE5DC}"/>
    <dgm:cxn modelId="{C85B4088-D033-4348-AA48-2B401AB18737}" srcId="{AB646C01-1F24-4E6C-8170-3741EDA7F313}" destId="{58C32929-E1AC-4899-8914-C077EC5515E4}" srcOrd="2" destOrd="0" parTransId="{8383B287-433A-4925-8232-200BBE892AC2}" sibTransId="{2B40206C-C420-4132-8BA3-B4CD296C3AEA}"/>
    <dgm:cxn modelId="{D5E5128F-6A57-4082-9B83-28E96F430186}" srcId="{90789F19-4E28-49A1-9DB5-DD4708748916}" destId="{450C0C97-3A9B-46ED-ACC0-1348A5F5F5FD}" srcOrd="3" destOrd="0" parTransId="{7B6AC056-0198-4DEE-85B2-573049C8E62A}" sibTransId="{2EF7880D-172D-4E22-B8BD-0F8D16882CD7}"/>
    <dgm:cxn modelId="{466FFC90-09C4-476C-AF17-2DEA767044E2}" srcId="{AB646C01-1F24-4E6C-8170-3741EDA7F313}" destId="{A632EC06-F5D5-4A5D-BBD0-CDA93CF7195E}" srcOrd="1" destOrd="0" parTransId="{42244828-08AE-4B61-A0E3-1CB50F542A9F}" sibTransId="{8D4B2DEC-F5F9-4B42-BE8B-5ED6228FB87D}"/>
    <dgm:cxn modelId="{9E0388A7-14E3-433E-8D2F-5A7A4370B800}" srcId="{D77D84CF-45F2-4B3D-BA5C-6DC78781CA9F}" destId="{232F1FFC-9FBB-4FE6-AC46-19D30CF95115}" srcOrd="0" destOrd="0" parTransId="{7360D6BB-F386-4A4B-B56C-2A041D9A5849}" sibTransId="{5D384CB4-9480-4A76-99A3-E59F8EEA8CFC}"/>
    <dgm:cxn modelId="{05783EAC-182E-4AF8-95A1-27C8072CDAC6}" type="presOf" srcId="{6FD9F1E6-B20F-4D6A-83F9-2A67DED4EAA3}" destId="{4FE6FFCE-613F-4494-B152-D57175531893}" srcOrd="0" destOrd="0" presId="urn:microsoft.com/office/officeart/2005/8/layout/vList5"/>
    <dgm:cxn modelId="{B1C49EB8-9A00-4965-B998-0A29E5557E51}" srcId="{AB646C01-1F24-4E6C-8170-3741EDA7F313}" destId="{FFA9585A-33B3-4561-AB64-EF040B041F12}" srcOrd="0" destOrd="0" parTransId="{7F1BBD6E-28B0-4C8F-994F-B378443F45DB}" sibTransId="{69A17748-025E-409B-9BE0-3A72EB64EFC9}"/>
    <dgm:cxn modelId="{148612C8-202A-40D6-BF86-44617243CABD}" srcId="{90789F19-4E28-49A1-9DB5-DD4708748916}" destId="{70A31A7F-114F-4C88-996B-0EE034AC8334}" srcOrd="4" destOrd="0" parTransId="{EA276E87-1620-4864-92FA-F2A56E65F72F}" sibTransId="{E38BE6B2-E5BA-4718-9B39-9C855E41BA98}"/>
    <dgm:cxn modelId="{C8BF4BD0-F931-4F79-A5CD-3147F0162363}" type="presOf" srcId="{232F1FFC-9FBB-4FE6-AC46-19D30CF95115}" destId="{AD0ED221-10EE-4AE7-BBF5-D6C211E6A285}" srcOrd="0" destOrd="0" presId="urn:microsoft.com/office/officeart/2005/8/layout/vList5"/>
    <dgm:cxn modelId="{623E3FD1-744F-4507-842B-DBEBEEB5A467}" srcId="{90789F19-4E28-49A1-9DB5-DD4708748916}" destId="{DDB08F01-8FD1-4363-86DE-634420FB4ED0}" srcOrd="2" destOrd="0" parTransId="{2449717D-02A4-4D44-84B0-34C5956CD347}" sibTransId="{0115518E-7BDE-48C6-AD74-6A61A78CC292}"/>
    <dgm:cxn modelId="{78D67CE9-8E82-4C72-80AF-D028F03FBEEA}" srcId="{D77D84CF-45F2-4B3D-BA5C-6DC78781CA9F}" destId="{BE1376B0-921D-4528-B739-D1CE5FA07865}" srcOrd="1" destOrd="0" parTransId="{5B7E52EE-0906-4544-8818-D4B38E8A1CB3}" sibTransId="{779F4FBD-0D57-4C8E-9E4D-9179C1AB1BA9}"/>
    <dgm:cxn modelId="{5C27E7F1-6722-4B70-B082-AAB7CA70682B}" srcId="{90F6132B-9BF3-4F73-AFDE-9942DF09284C}" destId="{F02FF689-14EE-4BDF-BBF8-7F6F5B07FC93}" srcOrd="0" destOrd="0" parTransId="{185D52FF-EC1E-41B0-B685-6D6F7481540A}" sibTransId="{C2B77AB6-F2AF-4DF2-9EE4-33673BB2E5EC}"/>
    <dgm:cxn modelId="{2D1C85F8-D39F-48D1-BEE5-2664C2534B3F}" type="presOf" srcId="{0E212307-1970-4B39-B813-8F5260268517}" destId="{AD0ED221-10EE-4AE7-BBF5-D6C211E6A285}" srcOrd="0" destOrd="3" presId="urn:microsoft.com/office/officeart/2005/8/layout/vList5"/>
    <dgm:cxn modelId="{43E919F9-387C-4DE9-8098-806B393A325A}" srcId="{91F1DA4A-19E8-490D-8791-9F866C5DF419}" destId="{AB646C01-1F24-4E6C-8170-3741EDA7F313}" srcOrd="0" destOrd="0" parTransId="{5FD7DD52-DB41-4597-BED7-922B6E82DA60}" sibTransId="{F6E10ED6-7F79-4F49-99AB-22CFD6AD42F5}"/>
    <dgm:cxn modelId="{610458F9-EF37-4142-9E21-E1FA8B5D8581}" srcId="{91F1DA4A-19E8-490D-8791-9F866C5DF419}" destId="{90789F19-4E28-49A1-9DB5-DD4708748916}" srcOrd="2" destOrd="0" parTransId="{1E2E5C67-2CD8-4F57-B376-43AA7548A185}" sibTransId="{7DB5FC75-A02E-4612-80E2-61CCFAEF645B}"/>
    <dgm:cxn modelId="{1211EDFD-C0EC-402D-B252-658C4BB0256B}" type="presOf" srcId="{91F1DA4A-19E8-490D-8791-9F866C5DF419}" destId="{D21316F3-D064-498D-9577-968458AC6F9B}" srcOrd="0" destOrd="0" presId="urn:microsoft.com/office/officeart/2005/8/layout/vList5"/>
    <dgm:cxn modelId="{82FEE3EE-63C4-402E-8210-4417010739DF}" type="presParOf" srcId="{D21316F3-D064-498D-9577-968458AC6F9B}" destId="{D879A352-E162-4DB5-B275-0C7FD15158BB}" srcOrd="0" destOrd="0" presId="urn:microsoft.com/office/officeart/2005/8/layout/vList5"/>
    <dgm:cxn modelId="{E5D4817C-02EB-43C8-AEE1-D2585ABA9C9E}" type="presParOf" srcId="{D879A352-E162-4DB5-B275-0C7FD15158BB}" destId="{AC2772B0-12AA-4BAB-A084-BB0DD56543AF}" srcOrd="0" destOrd="0" presId="urn:microsoft.com/office/officeart/2005/8/layout/vList5"/>
    <dgm:cxn modelId="{F9A9977A-C286-496F-9275-BFE82AE8D07E}" type="presParOf" srcId="{D879A352-E162-4DB5-B275-0C7FD15158BB}" destId="{73A8A1D8-AAAE-447C-9F36-8D9F3B28A8F7}" srcOrd="1" destOrd="0" presId="urn:microsoft.com/office/officeart/2005/8/layout/vList5"/>
    <dgm:cxn modelId="{0E264444-05AA-4F0A-95EC-661622F3D82C}" type="presParOf" srcId="{D21316F3-D064-498D-9577-968458AC6F9B}" destId="{00CC752D-70F0-4CA5-A2AB-D2CE7CBF9F88}" srcOrd="1" destOrd="0" presId="urn:microsoft.com/office/officeart/2005/8/layout/vList5"/>
    <dgm:cxn modelId="{F55A2251-92FA-4B41-A051-D5E0774A63B3}" type="presParOf" srcId="{D21316F3-D064-498D-9577-968458AC6F9B}" destId="{9D1B7CA2-3CB8-40A4-BF19-123A7246CBF9}" srcOrd="2" destOrd="0" presId="urn:microsoft.com/office/officeart/2005/8/layout/vList5"/>
    <dgm:cxn modelId="{301962E9-0FBC-4C77-B819-4B9B58F38453}" type="presParOf" srcId="{9D1B7CA2-3CB8-40A4-BF19-123A7246CBF9}" destId="{B75C5849-C3C2-49C0-A7CF-55484F247905}" srcOrd="0" destOrd="0" presId="urn:microsoft.com/office/officeart/2005/8/layout/vList5"/>
    <dgm:cxn modelId="{F157E620-FA74-4712-AE74-50B93FB591BD}" type="presParOf" srcId="{9D1B7CA2-3CB8-40A4-BF19-123A7246CBF9}" destId="{2A488DA7-0A15-4FD8-BC10-9677D001220B}" srcOrd="1" destOrd="0" presId="urn:microsoft.com/office/officeart/2005/8/layout/vList5"/>
    <dgm:cxn modelId="{C440E0A6-D211-4ACC-BCE0-DBB9DF4E9940}" type="presParOf" srcId="{D21316F3-D064-498D-9577-968458AC6F9B}" destId="{AB9186F0-19B3-4D7B-9F42-CE88E0C5BC96}" srcOrd="3" destOrd="0" presId="urn:microsoft.com/office/officeart/2005/8/layout/vList5"/>
    <dgm:cxn modelId="{98F1E360-8E98-436D-B3B6-4E797F03B4B9}" type="presParOf" srcId="{D21316F3-D064-498D-9577-968458AC6F9B}" destId="{D96FFCBF-103D-40AD-8406-460DBDFC093D}" srcOrd="4" destOrd="0" presId="urn:microsoft.com/office/officeart/2005/8/layout/vList5"/>
    <dgm:cxn modelId="{9B0346AE-03BC-4043-9292-A63B5F2E1AB9}" type="presParOf" srcId="{D96FFCBF-103D-40AD-8406-460DBDFC093D}" destId="{327C966B-0DE1-4F31-A554-00A8C2504E6E}" srcOrd="0" destOrd="0" presId="urn:microsoft.com/office/officeart/2005/8/layout/vList5"/>
    <dgm:cxn modelId="{9AA7AE02-CB8B-4BFB-A391-3EA28496ED6E}" type="presParOf" srcId="{D96FFCBF-103D-40AD-8406-460DBDFC093D}" destId="{4FE6FFCE-613F-4494-B152-D57175531893}" srcOrd="1" destOrd="0" presId="urn:microsoft.com/office/officeart/2005/8/layout/vList5"/>
    <dgm:cxn modelId="{D4CF22B4-59A3-4FE6-AA6C-CE64D9BF42C6}" type="presParOf" srcId="{D21316F3-D064-498D-9577-968458AC6F9B}" destId="{9B696BB9-15B7-4637-999D-916EB7CCB0CD}" srcOrd="5" destOrd="0" presId="urn:microsoft.com/office/officeart/2005/8/layout/vList5"/>
    <dgm:cxn modelId="{3A97D337-6312-4AAA-9236-F40E3F0CFC31}" type="presParOf" srcId="{D21316F3-D064-498D-9577-968458AC6F9B}" destId="{D6B60B0F-B258-4C92-92E8-DC02B9163077}" srcOrd="6" destOrd="0" presId="urn:microsoft.com/office/officeart/2005/8/layout/vList5"/>
    <dgm:cxn modelId="{C1238376-268D-46CE-8766-330EB88EF54F}" type="presParOf" srcId="{D6B60B0F-B258-4C92-92E8-DC02B9163077}" destId="{93A7513D-A81A-4E77-BD15-88C4A240ABD8}" srcOrd="0" destOrd="0" presId="urn:microsoft.com/office/officeart/2005/8/layout/vList5"/>
    <dgm:cxn modelId="{EC3E2C5C-7990-4F8B-936E-3CDEF53B17B8}" type="presParOf" srcId="{D6B60B0F-B258-4C92-92E8-DC02B9163077}" destId="{AD0ED221-10EE-4AE7-BBF5-D6C211E6A28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F1DA4A-19E8-490D-8791-9F866C5DF419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646C01-1F24-4E6C-8170-3741EDA7F313}">
      <dgm:prSet phldrT="[Text]"/>
      <dgm:spPr/>
      <dgm:t>
        <a:bodyPr/>
        <a:lstStyle/>
        <a:p>
          <a:r>
            <a:rPr lang="en-US" dirty="0"/>
            <a:t>Limited Evidence</a:t>
          </a:r>
        </a:p>
      </dgm:t>
    </dgm:pt>
    <dgm:pt modelId="{5FD7DD52-DB41-4597-BED7-922B6E82DA60}" type="parTrans" cxnId="{43E919F9-387C-4DE9-8098-806B393A325A}">
      <dgm:prSet/>
      <dgm:spPr/>
      <dgm:t>
        <a:bodyPr/>
        <a:lstStyle/>
        <a:p>
          <a:endParaRPr lang="en-US"/>
        </a:p>
      </dgm:t>
    </dgm:pt>
    <dgm:pt modelId="{F6E10ED6-7F79-4F49-99AB-22CFD6AD42F5}" type="sibTrans" cxnId="{43E919F9-387C-4DE9-8098-806B393A325A}">
      <dgm:prSet/>
      <dgm:spPr/>
      <dgm:t>
        <a:bodyPr/>
        <a:lstStyle/>
        <a:p>
          <a:endParaRPr lang="en-US"/>
        </a:p>
      </dgm:t>
    </dgm:pt>
    <dgm:pt modelId="{FFA9585A-33B3-4561-AB64-EF040B041F12}">
      <dgm:prSet phldrT="[Text]"/>
      <dgm:spPr/>
      <dgm:t>
        <a:bodyPr/>
        <a:lstStyle/>
        <a:p>
          <a:r>
            <a:rPr lang="en-US" dirty="0"/>
            <a:t>Dementia</a:t>
          </a:r>
        </a:p>
      </dgm:t>
    </dgm:pt>
    <dgm:pt modelId="{7F1BBD6E-28B0-4C8F-994F-B378443F45DB}" type="parTrans" cxnId="{B1C49EB8-9A00-4965-B998-0A29E5557E51}">
      <dgm:prSet/>
      <dgm:spPr/>
      <dgm:t>
        <a:bodyPr/>
        <a:lstStyle/>
        <a:p>
          <a:endParaRPr lang="en-US"/>
        </a:p>
      </dgm:t>
    </dgm:pt>
    <dgm:pt modelId="{69A17748-025E-409B-9BE0-3A72EB64EFC9}" type="sibTrans" cxnId="{B1C49EB8-9A00-4965-B998-0A29E5557E51}">
      <dgm:prSet/>
      <dgm:spPr/>
      <dgm:t>
        <a:bodyPr/>
        <a:lstStyle/>
        <a:p>
          <a:endParaRPr lang="en-US"/>
        </a:p>
      </dgm:t>
    </dgm:pt>
    <dgm:pt modelId="{A632EC06-F5D5-4A5D-BBD0-CDA93CF7195E}">
      <dgm:prSet phldrT="[Text]"/>
      <dgm:spPr/>
      <dgm:t>
        <a:bodyPr/>
        <a:lstStyle/>
        <a:p>
          <a:r>
            <a:rPr lang="en-US" dirty="0"/>
            <a:t>Improving IOP in glaucoma</a:t>
          </a:r>
        </a:p>
      </dgm:t>
    </dgm:pt>
    <dgm:pt modelId="{42244828-08AE-4B61-A0E3-1CB50F542A9F}" type="parTrans" cxnId="{466FFC90-09C4-476C-AF17-2DEA767044E2}">
      <dgm:prSet/>
      <dgm:spPr/>
      <dgm:t>
        <a:bodyPr/>
        <a:lstStyle/>
        <a:p>
          <a:endParaRPr lang="en-US"/>
        </a:p>
      </dgm:t>
    </dgm:pt>
    <dgm:pt modelId="{8D4B2DEC-F5F9-4B42-BE8B-5ED6228FB87D}" type="sibTrans" cxnId="{466FFC90-09C4-476C-AF17-2DEA767044E2}">
      <dgm:prSet/>
      <dgm:spPr/>
      <dgm:t>
        <a:bodyPr/>
        <a:lstStyle/>
        <a:p>
          <a:endParaRPr lang="en-US"/>
        </a:p>
      </dgm:t>
    </dgm:pt>
    <dgm:pt modelId="{58C32929-E1AC-4899-8914-C077EC5515E4}">
      <dgm:prSet phldrT="[Text]"/>
      <dgm:spPr/>
      <dgm:t>
        <a:bodyPr/>
        <a:lstStyle/>
        <a:p>
          <a:r>
            <a:rPr lang="en-US" dirty="0"/>
            <a:t>Reducing Depressive </a:t>
          </a:r>
          <a:r>
            <a:rPr lang="en-US" dirty="0" err="1"/>
            <a:t>sxs</a:t>
          </a:r>
          <a:r>
            <a:rPr lang="en-US" dirty="0"/>
            <a:t> in chronic pain or MS</a:t>
          </a:r>
        </a:p>
      </dgm:t>
    </dgm:pt>
    <dgm:pt modelId="{8383B287-433A-4925-8232-200BBE892AC2}" type="parTrans" cxnId="{C85B4088-D033-4348-AA48-2B401AB18737}">
      <dgm:prSet/>
      <dgm:spPr/>
      <dgm:t>
        <a:bodyPr/>
        <a:lstStyle/>
        <a:p>
          <a:endParaRPr lang="en-US"/>
        </a:p>
      </dgm:t>
    </dgm:pt>
    <dgm:pt modelId="{2B40206C-C420-4132-8BA3-B4CD296C3AEA}" type="sibTrans" cxnId="{C85B4088-D033-4348-AA48-2B401AB18737}">
      <dgm:prSet/>
      <dgm:spPr/>
      <dgm:t>
        <a:bodyPr/>
        <a:lstStyle/>
        <a:p>
          <a:endParaRPr lang="en-US"/>
        </a:p>
      </dgm:t>
    </dgm:pt>
    <dgm:pt modelId="{81A7E5DF-B221-4A03-B7D4-88C161588C32}" type="pres">
      <dgm:prSet presAssocID="{91F1DA4A-19E8-490D-8791-9F866C5DF41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C14077-1FC9-4F88-8EAF-DAD81C65D4F9}" type="pres">
      <dgm:prSet presAssocID="{AB646C01-1F24-4E6C-8170-3741EDA7F313}" presName="root" presStyleCnt="0"/>
      <dgm:spPr/>
    </dgm:pt>
    <dgm:pt modelId="{B5BFF566-E7F0-4B7B-9B42-FA32C0D1B7DC}" type="pres">
      <dgm:prSet presAssocID="{AB646C01-1F24-4E6C-8170-3741EDA7F313}" presName="rootComposite" presStyleCnt="0"/>
      <dgm:spPr/>
    </dgm:pt>
    <dgm:pt modelId="{C740F2F7-E98E-4FD9-908B-D813DC7F6043}" type="pres">
      <dgm:prSet presAssocID="{AB646C01-1F24-4E6C-8170-3741EDA7F313}" presName="rootText" presStyleLbl="node1" presStyleIdx="0" presStyleCnt="1"/>
      <dgm:spPr/>
    </dgm:pt>
    <dgm:pt modelId="{A65342E0-C005-44AC-BE18-871E0A20F471}" type="pres">
      <dgm:prSet presAssocID="{AB646C01-1F24-4E6C-8170-3741EDA7F313}" presName="rootConnector" presStyleLbl="node1" presStyleIdx="0" presStyleCnt="1"/>
      <dgm:spPr/>
    </dgm:pt>
    <dgm:pt modelId="{8678A295-ECCA-4E7C-91E9-18B3555341E9}" type="pres">
      <dgm:prSet presAssocID="{AB646C01-1F24-4E6C-8170-3741EDA7F313}" presName="childShape" presStyleCnt="0"/>
      <dgm:spPr/>
    </dgm:pt>
    <dgm:pt modelId="{9E61067B-9F05-44C7-9D3E-D607C2DFE6B9}" type="pres">
      <dgm:prSet presAssocID="{7F1BBD6E-28B0-4C8F-994F-B378443F45DB}" presName="Name13" presStyleLbl="parChTrans1D2" presStyleIdx="0" presStyleCnt="3"/>
      <dgm:spPr/>
    </dgm:pt>
    <dgm:pt modelId="{4CFD33AC-9CD1-4850-BDC3-BF454DFF5A20}" type="pres">
      <dgm:prSet presAssocID="{FFA9585A-33B3-4561-AB64-EF040B041F12}" presName="childText" presStyleLbl="bgAcc1" presStyleIdx="0" presStyleCnt="3">
        <dgm:presLayoutVars>
          <dgm:bulletEnabled val="1"/>
        </dgm:presLayoutVars>
      </dgm:prSet>
      <dgm:spPr/>
    </dgm:pt>
    <dgm:pt modelId="{2D5BDE98-64E5-4D16-B3FA-EFB8787D4912}" type="pres">
      <dgm:prSet presAssocID="{42244828-08AE-4B61-A0E3-1CB50F542A9F}" presName="Name13" presStyleLbl="parChTrans1D2" presStyleIdx="1" presStyleCnt="3"/>
      <dgm:spPr/>
    </dgm:pt>
    <dgm:pt modelId="{67EAEFE1-9C09-4A85-BA56-E3F22A5EB109}" type="pres">
      <dgm:prSet presAssocID="{A632EC06-F5D5-4A5D-BBD0-CDA93CF7195E}" presName="childText" presStyleLbl="bgAcc1" presStyleIdx="1" presStyleCnt="3">
        <dgm:presLayoutVars>
          <dgm:bulletEnabled val="1"/>
        </dgm:presLayoutVars>
      </dgm:prSet>
      <dgm:spPr/>
    </dgm:pt>
    <dgm:pt modelId="{FE90FE97-A915-48DC-89F3-9D257E66B0FF}" type="pres">
      <dgm:prSet presAssocID="{8383B287-433A-4925-8232-200BBE892AC2}" presName="Name13" presStyleLbl="parChTrans1D2" presStyleIdx="2" presStyleCnt="3"/>
      <dgm:spPr/>
    </dgm:pt>
    <dgm:pt modelId="{F443865A-68FA-40B7-BB2A-A005B35DA402}" type="pres">
      <dgm:prSet presAssocID="{58C32929-E1AC-4899-8914-C077EC5515E4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0E403801-E84E-466C-BAEE-123A2616A679}" type="presOf" srcId="{8383B287-433A-4925-8232-200BBE892AC2}" destId="{FE90FE97-A915-48DC-89F3-9D257E66B0FF}" srcOrd="0" destOrd="0" presId="urn:microsoft.com/office/officeart/2005/8/layout/hierarchy3"/>
    <dgm:cxn modelId="{90ACD509-A6D8-4BF4-BE5A-2EA78C25359C}" type="presOf" srcId="{58C32929-E1AC-4899-8914-C077EC5515E4}" destId="{F443865A-68FA-40B7-BB2A-A005B35DA402}" srcOrd="0" destOrd="0" presId="urn:microsoft.com/office/officeart/2005/8/layout/hierarchy3"/>
    <dgm:cxn modelId="{068D7720-2B89-4DFC-B1B9-74435F9AA4D7}" type="presOf" srcId="{42244828-08AE-4B61-A0E3-1CB50F542A9F}" destId="{2D5BDE98-64E5-4D16-B3FA-EFB8787D4912}" srcOrd="0" destOrd="0" presId="urn:microsoft.com/office/officeart/2005/8/layout/hierarchy3"/>
    <dgm:cxn modelId="{CEE2E334-B1AC-4FDE-BAD3-46CBAC0AE0E1}" type="presOf" srcId="{AB646C01-1F24-4E6C-8170-3741EDA7F313}" destId="{C740F2F7-E98E-4FD9-908B-D813DC7F6043}" srcOrd="0" destOrd="0" presId="urn:microsoft.com/office/officeart/2005/8/layout/hierarchy3"/>
    <dgm:cxn modelId="{C45C3E40-CC7D-4A7C-8EB2-1D89B1860FAE}" type="presOf" srcId="{FFA9585A-33B3-4561-AB64-EF040B041F12}" destId="{4CFD33AC-9CD1-4850-BDC3-BF454DFF5A20}" srcOrd="0" destOrd="0" presId="urn:microsoft.com/office/officeart/2005/8/layout/hierarchy3"/>
    <dgm:cxn modelId="{491A1F86-C983-4833-AC08-F1D6B51F590E}" type="presOf" srcId="{AB646C01-1F24-4E6C-8170-3741EDA7F313}" destId="{A65342E0-C005-44AC-BE18-871E0A20F471}" srcOrd="1" destOrd="0" presId="urn:microsoft.com/office/officeart/2005/8/layout/hierarchy3"/>
    <dgm:cxn modelId="{95A0D187-4247-4444-A544-7D37DC0BA7F1}" type="presOf" srcId="{91F1DA4A-19E8-490D-8791-9F866C5DF419}" destId="{81A7E5DF-B221-4A03-B7D4-88C161588C32}" srcOrd="0" destOrd="0" presId="urn:microsoft.com/office/officeart/2005/8/layout/hierarchy3"/>
    <dgm:cxn modelId="{C85B4088-D033-4348-AA48-2B401AB18737}" srcId="{AB646C01-1F24-4E6C-8170-3741EDA7F313}" destId="{58C32929-E1AC-4899-8914-C077EC5515E4}" srcOrd="2" destOrd="0" parTransId="{8383B287-433A-4925-8232-200BBE892AC2}" sibTransId="{2B40206C-C420-4132-8BA3-B4CD296C3AEA}"/>
    <dgm:cxn modelId="{466FFC90-09C4-476C-AF17-2DEA767044E2}" srcId="{AB646C01-1F24-4E6C-8170-3741EDA7F313}" destId="{A632EC06-F5D5-4A5D-BBD0-CDA93CF7195E}" srcOrd="1" destOrd="0" parTransId="{42244828-08AE-4B61-A0E3-1CB50F542A9F}" sibTransId="{8D4B2DEC-F5F9-4B42-BE8B-5ED6228FB87D}"/>
    <dgm:cxn modelId="{B1C49EB8-9A00-4965-B998-0A29E5557E51}" srcId="{AB646C01-1F24-4E6C-8170-3741EDA7F313}" destId="{FFA9585A-33B3-4561-AB64-EF040B041F12}" srcOrd="0" destOrd="0" parTransId="{7F1BBD6E-28B0-4C8F-994F-B378443F45DB}" sibTransId="{69A17748-025E-409B-9BE0-3A72EB64EFC9}"/>
    <dgm:cxn modelId="{C36593D8-F31E-409D-B494-12028B50330F}" type="presOf" srcId="{7F1BBD6E-28B0-4C8F-994F-B378443F45DB}" destId="{9E61067B-9F05-44C7-9D3E-D607C2DFE6B9}" srcOrd="0" destOrd="0" presId="urn:microsoft.com/office/officeart/2005/8/layout/hierarchy3"/>
    <dgm:cxn modelId="{0D52AFF4-E834-4C83-A02B-115FDFE22102}" type="presOf" srcId="{A632EC06-F5D5-4A5D-BBD0-CDA93CF7195E}" destId="{67EAEFE1-9C09-4A85-BA56-E3F22A5EB109}" srcOrd="0" destOrd="0" presId="urn:microsoft.com/office/officeart/2005/8/layout/hierarchy3"/>
    <dgm:cxn modelId="{43E919F9-387C-4DE9-8098-806B393A325A}" srcId="{91F1DA4A-19E8-490D-8791-9F866C5DF419}" destId="{AB646C01-1F24-4E6C-8170-3741EDA7F313}" srcOrd="0" destOrd="0" parTransId="{5FD7DD52-DB41-4597-BED7-922B6E82DA60}" sibTransId="{F6E10ED6-7F79-4F49-99AB-22CFD6AD42F5}"/>
    <dgm:cxn modelId="{969DDCE0-81F5-47D6-88B7-D053A1681E4C}" type="presParOf" srcId="{81A7E5DF-B221-4A03-B7D4-88C161588C32}" destId="{08C14077-1FC9-4F88-8EAF-DAD81C65D4F9}" srcOrd="0" destOrd="0" presId="urn:microsoft.com/office/officeart/2005/8/layout/hierarchy3"/>
    <dgm:cxn modelId="{2179224E-25AE-4C9C-81E5-5C397BB99C0A}" type="presParOf" srcId="{08C14077-1FC9-4F88-8EAF-DAD81C65D4F9}" destId="{B5BFF566-E7F0-4B7B-9B42-FA32C0D1B7DC}" srcOrd="0" destOrd="0" presId="urn:microsoft.com/office/officeart/2005/8/layout/hierarchy3"/>
    <dgm:cxn modelId="{C8526CD7-012E-4395-B596-4381248CE3B8}" type="presParOf" srcId="{B5BFF566-E7F0-4B7B-9B42-FA32C0D1B7DC}" destId="{C740F2F7-E98E-4FD9-908B-D813DC7F6043}" srcOrd="0" destOrd="0" presId="urn:microsoft.com/office/officeart/2005/8/layout/hierarchy3"/>
    <dgm:cxn modelId="{EF01568F-EDF9-4C36-B31F-0E0FD8DC6D6A}" type="presParOf" srcId="{B5BFF566-E7F0-4B7B-9B42-FA32C0D1B7DC}" destId="{A65342E0-C005-44AC-BE18-871E0A20F471}" srcOrd="1" destOrd="0" presId="urn:microsoft.com/office/officeart/2005/8/layout/hierarchy3"/>
    <dgm:cxn modelId="{CE767526-29C3-41A4-BC2E-3326F2035DF4}" type="presParOf" srcId="{08C14077-1FC9-4F88-8EAF-DAD81C65D4F9}" destId="{8678A295-ECCA-4E7C-91E9-18B3555341E9}" srcOrd="1" destOrd="0" presId="urn:microsoft.com/office/officeart/2005/8/layout/hierarchy3"/>
    <dgm:cxn modelId="{E477EEA4-AC1F-4890-9FFD-DD5C694508A6}" type="presParOf" srcId="{8678A295-ECCA-4E7C-91E9-18B3555341E9}" destId="{9E61067B-9F05-44C7-9D3E-D607C2DFE6B9}" srcOrd="0" destOrd="0" presId="urn:microsoft.com/office/officeart/2005/8/layout/hierarchy3"/>
    <dgm:cxn modelId="{E470726E-EA63-4C72-9D1A-2322200F941D}" type="presParOf" srcId="{8678A295-ECCA-4E7C-91E9-18B3555341E9}" destId="{4CFD33AC-9CD1-4850-BDC3-BF454DFF5A20}" srcOrd="1" destOrd="0" presId="urn:microsoft.com/office/officeart/2005/8/layout/hierarchy3"/>
    <dgm:cxn modelId="{F3791362-5C4A-45CF-A5CA-C1C88DDAAA2A}" type="presParOf" srcId="{8678A295-ECCA-4E7C-91E9-18B3555341E9}" destId="{2D5BDE98-64E5-4D16-B3FA-EFB8787D4912}" srcOrd="2" destOrd="0" presId="urn:microsoft.com/office/officeart/2005/8/layout/hierarchy3"/>
    <dgm:cxn modelId="{83B96C92-3DE9-499F-94DC-2A0D64CEECCE}" type="presParOf" srcId="{8678A295-ECCA-4E7C-91E9-18B3555341E9}" destId="{67EAEFE1-9C09-4A85-BA56-E3F22A5EB109}" srcOrd="3" destOrd="0" presId="urn:microsoft.com/office/officeart/2005/8/layout/hierarchy3"/>
    <dgm:cxn modelId="{6D4FCEEF-5ADD-4B31-B95C-D7FF17ED7FF1}" type="presParOf" srcId="{8678A295-ECCA-4E7C-91E9-18B3555341E9}" destId="{FE90FE97-A915-48DC-89F3-9D257E66B0FF}" srcOrd="4" destOrd="0" presId="urn:microsoft.com/office/officeart/2005/8/layout/hierarchy3"/>
    <dgm:cxn modelId="{C1CF5055-1BD5-435D-8973-DB8B997C5569}" type="presParOf" srcId="{8678A295-ECCA-4E7C-91E9-18B3555341E9}" destId="{F443865A-68FA-40B7-BB2A-A005B35DA40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F1DA4A-19E8-490D-8791-9F866C5DF419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B646C01-1F24-4E6C-8170-3741EDA7F313}">
      <dgm:prSet phldrT="[Text]"/>
      <dgm:spPr/>
      <dgm:t>
        <a:bodyPr/>
        <a:lstStyle/>
        <a:p>
          <a:r>
            <a:rPr lang="en-US" dirty="0"/>
            <a:t>Substantial Evidence</a:t>
          </a:r>
        </a:p>
      </dgm:t>
    </dgm:pt>
    <dgm:pt modelId="{5FD7DD52-DB41-4597-BED7-922B6E82DA60}" type="parTrans" cxnId="{43E919F9-387C-4DE9-8098-806B393A325A}">
      <dgm:prSet/>
      <dgm:spPr/>
      <dgm:t>
        <a:bodyPr/>
        <a:lstStyle/>
        <a:p>
          <a:endParaRPr lang="en-US"/>
        </a:p>
      </dgm:t>
    </dgm:pt>
    <dgm:pt modelId="{F6E10ED6-7F79-4F49-99AB-22CFD6AD42F5}" type="sibTrans" cxnId="{43E919F9-387C-4DE9-8098-806B393A325A}">
      <dgm:prSet/>
      <dgm:spPr/>
      <dgm:t>
        <a:bodyPr/>
        <a:lstStyle/>
        <a:p>
          <a:endParaRPr lang="en-US"/>
        </a:p>
      </dgm:t>
    </dgm:pt>
    <dgm:pt modelId="{FFA9585A-33B3-4561-AB64-EF040B041F12}">
      <dgm:prSet phldrT="[Text]"/>
      <dgm:spPr/>
      <dgm:t>
        <a:bodyPr/>
        <a:lstStyle/>
        <a:p>
          <a:r>
            <a:rPr lang="en-US" dirty="0"/>
            <a:t>Motor Vehicle Crashes</a:t>
          </a:r>
        </a:p>
      </dgm:t>
    </dgm:pt>
    <dgm:pt modelId="{7F1BBD6E-28B0-4C8F-994F-B378443F45DB}" type="parTrans" cxnId="{B1C49EB8-9A00-4965-B998-0A29E5557E51}">
      <dgm:prSet/>
      <dgm:spPr/>
      <dgm:t>
        <a:bodyPr/>
        <a:lstStyle/>
        <a:p>
          <a:endParaRPr lang="en-US"/>
        </a:p>
      </dgm:t>
    </dgm:pt>
    <dgm:pt modelId="{69A17748-025E-409B-9BE0-3A72EB64EFC9}" type="sibTrans" cxnId="{B1C49EB8-9A00-4965-B998-0A29E5557E51}">
      <dgm:prSet/>
      <dgm:spPr/>
      <dgm:t>
        <a:bodyPr/>
        <a:lstStyle/>
        <a:p>
          <a:endParaRPr lang="en-US"/>
        </a:p>
      </dgm:t>
    </dgm:pt>
    <dgm:pt modelId="{A632EC06-F5D5-4A5D-BBD0-CDA93CF7195E}">
      <dgm:prSet phldrT="[Text]"/>
      <dgm:spPr/>
      <dgm:t>
        <a:bodyPr/>
        <a:lstStyle/>
        <a:p>
          <a:r>
            <a:rPr lang="en-US" dirty="0"/>
            <a:t>Low Birth Weight (in offspring of maternal MJN users)</a:t>
          </a:r>
        </a:p>
      </dgm:t>
    </dgm:pt>
    <dgm:pt modelId="{42244828-08AE-4B61-A0E3-1CB50F542A9F}" type="parTrans" cxnId="{466FFC90-09C4-476C-AF17-2DEA767044E2}">
      <dgm:prSet/>
      <dgm:spPr/>
      <dgm:t>
        <a:bodyPr/>
        <a:lstStyle/>
        <a:p>
          <a:endParaRPr lang="en-US"/>
        </a:p>
      </dgm:t>
    </dgm:pt>
    <dgm:pt modelId="{8D4B2DEC-F5F9-4B42-BE8B-5ED6228FB87D}" type="sibTrans" cxnId="{466FFC90-09C4-476C-AF17-2DEA767044E2}">
      <dgm:prSet/>
      <dgm:spPr/>
      <dgm:t>
        <a:bodyPr/>
        <a:lstStyle/>
        <a:p>
          <a:endParaRPr lang="en-US"/>
        </a:p>
      </dgm:t>
    </dgm:pt>
    <dgm:pt modelId="{90F6132B-9BF3-4F73-AFDE-9942DF09284C}">
      <dgm:prSet phldrT="[Text]"/>
      <dgm:spPr/>
      <dgm:t>
        <a:bodyPr/>
        <a:lstStyle/>
        <a:p>
          <a:r>
            <a:rPr lang="en-US" dirty="0"/>
            <a:t>Moderate Evidence</a:t>
          </a:r>
        </a:p>
      </dgm:t>
    </dgm:pt>
    <dgm:pt modelId="{F7153C3A-25CA-422F-B472-F2B7430796F4}" type="parTrans" cxnId="{D0D52766-6B4C-424A-9DB2-B3A14A25EF89}">
      <dgm:prSet/>
      <dgm:spPr/>
      <dgm:t>
        <a:bodyPr/>
        <a:lstStyle/>
        <a:p>
          <a:endParaRPr lang="en-US"/>
        </a:p>
      </dgm:t>
    </dgm:pt>
    <dgm:pt modelId="{3E493474-7FC1-4992-B3DA-95723DF3FC1A}" type="sibTrans" cxnId="{D0D52766-6B4C-424A-9DB2-B3A14A25EF89}">
      <dgm:prSet/>
      <dgm:spPr/>
      <dgm:t>
        <a:bodyPr/>
        <a:lstStyle/>
        <a:p>
          <a:endParaRPr lang="en-US"/>
        </a:p>
      </dgm:t>
    </dgm:pt>
    <dgm:pt modelId="{F02FF689-14EE-4BDF-BBF8-7F6F5B07FC93}">
      <dgm:prSet phldrT="[Text]"/>
      <dgm:spPr/>
      <dgm:t>
        <a:bodyPr/>
        <a:lstStyle/>
        <a:p>
          <a:r>
            <a:rPr lang="en-US" dirty="0"/>
            <a:t>Respiratory Distress (pediatrics)</a:t>
          </a:r>
        </a:p>
      </dgm:t>
    </dgm:pt>
    <dgm:pt modelId="{185D52FF-EC1E-41B0-B685-6D6F7481540A}" type="parTrans" cxnId="{5C27E7F1-6722-4B70-B082-AAB7CA70682B}">
      <dgm:prSet/>
      <dgm:spPr/>
      <dgm:t>
        <a:bodyPr/>
        <a:lstStyle/>
        <a:p>
          <a:endParaRPr lang="en-US"/>
        </a:p>
      </dgm:t>
    </dgm:pt>
    <dgm:pt modelId="{C2B77AB6-F2AF-4DF2-9EE4-33673BB2E5EC}" type="sibTrans" cxnId="{5C27E7F1-6722-4B70-B082-AAB7CA70682B}">
      <dgm:prSet/>
      <dgm:spPr/>
      <dgm:t>
        <a:bodyPr/>
        <a:lstStyle/>
        <a:p>
          <a:endParaRPr lang="en-US"/>
        </a:p>
      </dgm:t>
    </dgm:pt>
    <dgm:pt modelId="{90789F19-4E28-49A1-9DB5-DD4708748916}">
      <dgm:prSet phldrT="[Text]"/>
      <dgm:spPr/>
      <dgm:t>
        <a:bodyPr/>
        <a:lstStyle/>
        <a:p>
          <a:r>
            <a:rPr lang="en-US" dirty="0"/>
            <a:t>Limited Evidence</a:t>
          </a:r>
        </a:p>
      </dgm:t>
    </dgm:pt>
    <dgm:pt modelId="{1E2E5C67-2CD8-4F57-B376-43AA7548A185}" type="parTrans" cxnId="{610458F9-EF37-4142-9E21-E1FA8B5D8581}">
      <dgm:prSet/>
      <dgm:spPr/>
      <dgm:t>
        <a:bodyPr/>
        <a:lstStyle/>
        <a:p>
          <a:endParaRPr lang="en-US"/>
        </a:p>
      </dgm:t>
    </dgm:pt>
    <dgm:pt modelId="{7DB5FC75-A02E-4612-80E2-61CCFAEF645B}" type="sibTrans" cxnId="{610458F9-EF37-4142-9E21-E1FA8B5D8581}">
      <dgm:prSet/>
      <dgm:spPr/>
      <dgm:t>
        <a:bodyPr/>
        <a:lstStyle/>
        <a:p>
          <a:endParaRPr lang="en-US"/>
        </a:p>
      </dgm:t>
    </dgm:pt>
    <dgm:pt modelId="{58C32929-E1AC-4899-8914-C077EC5515E4}">
      <dgm:prSet phldrT="[Text]"/>
      <dgm:spPr/>
      <dgm:t>
        <a:bodyPr/>
        <a:lstStyle/>
        <a:p>
          <a:r>
            <a:rPr lang="en-US" b="1" dirty="0"/>
            <a:t>Development of Schizophrenia/Psychosis </a:t>
          </a:r>
          <a:r>
            <a:rPr lang="en-US" dirty="0"/>
            <a:t>(heavy MJN users)</a:t>
          </a:r>
        </a:p>
      </dgm:t>
    </dgm:pt>
    <dgm:pt modelId="{8383B287-433A-4925-8232-200BBE892AC2}" type="parTrans" cxnId="{C85B4088-D033-4348-AA48-2B401AB18737}">
      <dgm:prSet/>
      <dgm:spPr/>
      <dgm:t>
        <a:bodyPr/>
        <a:lstStyle/>
        <a:p>
          <a:endParaRPr lang="en-US"/>
        </a:p>
      </dgm:t>
    </dgm:pt>
    <dgm:pt modelId="{2B40206C-C420-4132-8BA3-B4CD296C3AEA}" type="sibTrans" cxnId="{C85B4088-D033-4348-AA48-2B401AB18737}">
      <dgm:prSet/>
      <dgm:spPr/>
      <dgm:t>
        <a:bodyPr/>
        <a:lstStyle/>
        <a:p>
          <a:endParaRPr lang="en-US"/>
        </a:p>
      </dgm:t>
    </dgm:pt>
    <dgm:pt modelId="{6FD9F1E6-B20F-4D6A-83F9-2A67DED4EAA3}">
      <dgm:prSet phldrT="[Text]"/>
      <dgm:spPr/>
      <dgm:t>
        <a:bodyPr/>
        <a:lstStyle/>
        <a:p>
          <a:r>
            <a:rPr lang="en-US" dirty="0"/>
            <a:t>Poor Academic Achievement/Educational Outcomes</a:t>
          </a:r>
        </a:p>
      </dgm:t>
    </dgm:pt>
    <dgm:pt modelId="{C8D37DAD-6D35-4C30-A9F7-F9E3D25BE599}" type="parTrans" cxnId="{4A7A7074-7E4B-4932-BA63-D59D8378EAF7}">
      <dgm:prSet/>
      <dgm:spPr/>
      <dgm:t>
        <a:bodyPr/>
        <a:lstStyle/>
        <a:p>
          <a:endParaRPr lang="en-US"/>
        </a:p>
      </dgm:t>
    </dgm:pt>
    <dgm:pt modelId="{9993E799-9F45-4C45-88F0-D45B08450422}" type="sibTrans" cxnId="{4A7A7074-7E4B-4932-BA63-D59D8378EAF7}">
      <dgm:prSet/>
      <dgm:spPr/>
      <dgm:t>
        <a:bodyPr/>
        <a:lstStyle/>
        <a:p>
          <a:endParaRPr lang="en-US"/>
        </a:p>
      </dgm:t>
    </dgm:pt>
    <dgm:pt modelId="{D77D84CF-45F2-4B3D-BA5C-6DC78781CA9F}">
      <dgm:prSet phldrT="[Text]"/>
      <dgm:spPr/>
      <dgm:t>
        <a:bodyPr/>
        <a:lstStyle/>
        <a:p>
          <a:r>
            <a:rPr lang="en-US" dirty="0"/>
            <a:t>No/Insufficient Evidence</a:t>
          </a:r>
        </a:p>
      </dgm:t>
    </dgm:pt>
    <dgm:pt modelId="{7D62D674-D603-4F7E-AD6F-69A83DD0BB65}" type="parTrans" cxnId="{14E23278-F4D4-42FB-B260-0658786AF638}">
      <dgm:prSet/>
      <dgm:spPr/>
      <dgm:t>
        <a:bodyPr/>
        <a:lstStyle/>
        <a:p>
          <a:endParaRPr lang="en-US"/>
        </a:p>
      </dgm:t>
    </dgm:pt>
    <dgm:pt modelId="{DE7EFFDA-C642-4FB5-90A2-24B91CADD0C6}" type="sibTrans" cxnId="{14E23278-F4D4-42FB-B260-0658786AF638}">
      <dgm:prSet/>
      <dgm:spPr/>
      <dgm:t>
        <a:bodyPr/>
        <a:lstStyle/>
        <a:p>
          <a:endParaRPr lang="en-US"/>
        </a:p>
      </dgm:t>
    </dgm:pt>
    <dgm:pt modelId="{232F1FFC-9FBB-4FE6-AC46-19D30CF95115}">
      <dgm:prSet phldrT="[Text]"/>
      <dgm:spPr/>
      <dgm:t>
        <a:bodyPr/>
        <a:lstStyle/>
        <a:p>
          <a:r>
            <a:rPr lang="en-US" dirty="0"/>
            <a:t>All-cause Mortality</a:t>
          </a:r>
        </a:p>
      </dgm:t>
    </dgm:pt>
    <dgm:pt modelId="{7360D6BB-F386-4A4B-B56C-2A041D9A5849}" type="parTrans" cxnId="{9E0388A7-14E3-433E-8D2F-5A7A4370B800}">
      <dgm:prSet/>
      <dgm:spPr/>
      <dgm:t>
        <a:bodyPr/>
        <a:lstStyle/>
        <a:p>
          <a:endParaRPr lang="en-US"/>
        </a:p>
      </dgm:t>
    </dgm:pt>
    <dgm:pt modelId="{5D384CB4-9480-4A76-99A3-E59F8EEA8CFC}" type="sibTrans" cxnId="{9E0388A7-14E3-433E-8D2F-5A7A4370B800}">
      <dgm:prSet/>
      <dgm:spPr/>
      <dgm:t>
        <a:bodyPr/>
        <a:lstStyle/>
        <a:p>
          <a:endParaRPr lang="en-US"/>
        </a:p>
      </dgm:t>
    </dgm:pt>
    <dgm:pt modelId="{E6424162-469C-4B38-BFA6-BA0BA88838FC}">
      <dgm:prSet phldrT="[Text]"/>
      <dgm:spPr/>
      <dgm:t>
        <a:bodyPr/>
        <a:lstStyle/>
        <a:p>
          <a:r>
            <a:rPr lang="en-US" b="1" dirty="0"/>
            <a:t>Learning, Memory, Attention</a:t>
          </a:r>
        </a:p>
      </dgm:t>
    </dgm:pt>
    <dgm:pt modelId="{42EF77A2-91C0-460F-9F6F-A43237CC4A03}" type="parTrans" cxnId="{25DD4EB8-41D4-46CF-911C-5D50498046D3}">
      <dgm:prSet/>
      <dgm:spPr/>
      <dgm:t>
        <a:bodyPr/>
        <a:lstStyle/>
        <a:p>
          <a:endParaRPr lang="en-US"/>
        </a:p>
      </dgm:t>
    </dgm:pt>
    <dgm:pt modelId="{5EF26EF3-B874-44E0-8103-9234DE93676D}" type="sibTrans" cxnId="{25DD4EB8-41D4-46CF-911C-5D50498046D3}">
      <dgm:prSet/>
      <dgm:spPr/>
      <dgm:t>
        <a:bodyPr/>
        <a:lstStyle/>
        <a:p>
          <a:endParaRPr lang="en-US"/>
        </a:p>
      </dgm:t>
    </dgm:pt>
    <dgm:pt modelId="{4557874B-B531-4E39-8989-7DECEF8095B7}">
      <dgm:prSet phldrT="[Text]"/>
      <dgm:spPr/>
      <dgm:t>
        <a:bodyPr/>
        <a:lstStyle/>
        <a:p>
          <a:r>
            <a:rPr lang="en-US" b="1" dirty="0"/>
            <a:t>Increased Mania/Hypomania</a:t>
          </a:r>
        </a:p>
      </dgm:t>
    </dgm:pt>
    <dgm:pt modelId="{718A65F5-6F1B-4133-A544-8911843A1895}" type="parTrans" cxnId="{73031F8E-E8BF-417E-915A-B253E84D9CAD}">
      <dgm:prSet/>
      <dgm:spPr/>
      <dgm:t>
        <a:bodyPr/>
        <a:lstStyle/>
        <a:p>
          <a:endParaRPr lang="en-US"/>
        </a:p>
      </dgm:t>
    </dgm:pt>
    <dgm:pt modelId="{10E0949D-E2CE-4BBF-ABE3-1DEF9D97263A}" type="sibTrans" cxnId="{73031F8E-E8BF-417E-915A-B253E84D9CAD}">
      <dgm:prSet/>
      <dgm:spPr/>
      <dgm:t>
        <a:bodyPr/>
        <a:lstStyle/>
        <a:p>
          <a:endParaRPr lang="en-US"/>
        </a:p>
      </dgm:t>
    </dgm:pt>
    <dgm:pt modelId="{453D2B51-8FBC-4DF5-AFDA-F77DD2AEE62B}">
      <dgm:prSet phldrT="[Text]"/>
      <dgm:spPr/>
      <dgm:t>
        <a:bodyPr/>
        <a:lstStyle/>
        <a:p>
          <a:r>
            <a:rPr lang="en-US" b="1" dirty="0"/>
            <a:t>Social Anxiety </a:t>
          </a:r>
          <a:r>
            <a:rPr lang="en-US" dirty="0"/>
            <a:t>(regular MJN users)</a:t>
          </a:r>
        </a:p>
      </dgm:t>
    </dgm:pt>
    <dgm:pt modelId="{A77D1D23-E7B5-4134-8FD2-268B0D1B2771}" type="parTrans" cxnId="{D8FF480E-0712-441E-B22E-B36973B3D754}">
      <dgm:prSet/>
      <dgm:spPr/>
      <dgm:t>
        <a:bodyPr/>
        <a:lstStyle/>
        <a:p>
          <a:endParaRPr lang="en-US"/>
        </a:p>
      </dgm:t>
    </dgm:pt>
    <dgm:pt modelId="{F536C6E0-4410-4495-B501-3FEE5E4CE7EB}" type="sibTrans" cxnId="{D8FF480E-0712-441E-B22E-B36973B3D754}">
      <dgm:prSet/>
      <dgm:spPr/>
      <dgm:t>
        <a:bodyPr/>
        <a:lstStyle/>
        <a:p>
          <a:endParaRPr lang="en-US"/>
        </a:p>
      </dgm:t>
    </dgm:pt>
    <dgm:pt modelId="{21800024-1E36-4B04-9473-E41C437E9901}">
      <dgm:prSet phldrT="[Text]"/>
      <dgm:spPr/>
      <dgm:t>
        <a:bodyPr/>
        <a:lstStyle/>
        <a:p>
          <a:r>
            <a:rPr lang="en-US" b="1" dirty="0"/>
            <a:t>Development of Depressive disorders; SI/Attempts/Completion</a:t>
          </a:r>
        </a:p>
      </dgm:t>
    </dgm:pt>
    <dgm:pt modelId="{5B344F0C-BE20-47AC-9EA6-F56636F6D22C}" type="parTrans" cxnId="{42C0279B-6FC2-4AB2-AB14-45F017223745}">
      <dgm:prSet/>
      <dgm:spPr/>
      <dgm:t>
        <a:bodyPr/>
        <a:lstStyle/>
        <a:p>
          <a:endParaRPr lang="en-US"/>
        </a:p>
      </dgm:t>
    </dgm:pt>
    <dgm:pt modelId="{37D30527-DA01-4B6C-B648-C6AFA3F7625A}" type="sibTrans" cxnId="{42C0279B-6FC2-4AB2-AB14-45F017223745}">
      <dgm:prSet/>
      <dgm:spPr/>
      <dgm:t>
        <a:bodyPr/>
        <a:lstStyle/>
        <a:p>
          <a:endParaRPr lang="en-US"/>
        </a:p>
      </dgm:t>
    </dgm:pt>
    <dgm:pt modelId="{63C43D74-1D28-40C6-B8E9-25649AB56ED1}">
      <dgm:prSet phldrT="[Text]"/>
      <dgm:spPr/>
      <dgm:t>
        <a:bodyPr/>
        <a:lstStyle/>
        <a:p>
          <a:r>
            <a:rPr lang="en-US" b="1" dirty="0"/>
            <a:t>Development of Other SUD</a:t>
          </a:r>
        </a:p>
      </dgm:t>
    </dgm:pt>
    <dgm:pt modelId="{34EEB708-44D4-4327-9463-EDC6C9208C3E}" type="parTrans" cxnId="{9F482108-E7ED-4B2A-9A7E-C387E4FB07AE}">
      <dgm:prSet/>
      <dgm:spPr/>
      <dgm:t>
        <a:bodyPr/>
        <a:lstStyle/>
        <a:p>
          <a:endParaRPr lang="en-US"/>
        </a:p>
      </dgm:t>
    </dgm:pt>
    <dgm:pt modelId="{A5BD28B8-5990-4087-97BE-0BB30CCE9949}" type="sibTrans" cxnId="{9F482108-E7ED-4B2A-9A7E-C387E4FB07AE}">
      <dgm:prSet/>
      <dgm:spPr/>
      <dgm:t>
        <a:bodyPr/>
        <a:lstStyle/>
        <a:p>
          <a:endParaRPr lang="en-US"/>
        </a:p>
      </dgm:t>
    </dgm:pt>
    <dgm:pt modelId="{3F3EA799-231E-4269-974D-8E4FA4D2BB58}">
      <dgm:prSet phldrT="[Text]"/>
      <dgm:spPr/>
      <dgm:t>
        <a:bodyPr/>
        <a:lstStyle/>
        <a:p>
          <a:r>
            <a:rPr lang="en-US" dirty="0"/>
            <a:t>Pregnancy Complications</a:t>
          </a:r>
        </a:p>
      </dgm:t>
    </dgm:pt>
    <dgm:pt modelId="{9EF7C045-8C8B-43F2-B6F9-5960D49DF5B6}" type="parTrans" cxnId="{822780E4-4A0E-48F7-85BD-83261CC61560}">
      <dgm:prSet/>
      <dgm:spPr/>
      <dgm:t>
        <a:bodyPr/>
        <a:lstStyle/>
        <a:p>
          <a:endParaRPr lang="en-US"/>
        </a:p>
      </dgm:t>
    </dgm:pt>
    <dgm:pt modelId="{4177C230-F654-4754-BE4B-D2DD3B49BD38}" type="sibTrans" cxnId="{822780E4-4A0E-48F7-85BD-83261CC61560}">
      <dgm:prSet/>
      <dgm:spPr/>
      <dgm:t>
        <a:bodyPr/>
        <a:lstStyle/>
        <a:p>
          <a:endParaRPr lang="en-US"/>
        </a:p>
      </dgm:t>
    </dgm:pt>
    <dgm:pt modelId="{9E635915-B31D-4B57-A173-216FEE586E67}">
      <dgm:prSet phldrT="[Text]"/>
      <dgm:spPr/>
      <dgm:t>
        <a:bodyPr/>
        <a:lstStyle/>
        <a:p>
          <a:r>
            <a:rPr lang="en-US" dirty="0"/>
            <a:t>Social Functioning/Unemployment/Low Income</a:t>
          </a:r>
        </a:p>
      </dgm:t>
    </dgm:pt>
    <dgm:pt modelId="{EC36C3F5-B01A-4B50-8200-0A776E96DB27}" type="parTrans" cxnId="{C578D6AE-A4E3-4233-A784-3CD53635DE27}">
      <dgm:prSet/>
      <dgm:spPr/>
      <dgm:t>
        <a:bodyPr/>
        <a:lstStyle/>
        <a:p>
          <a:endParaRPr lang="en-US"/>
        </a:p>
      </dgm:t>
    </dgm:pt>
    <dgm:pt modelId="{5F89719E-6435-4402-AE9A-351F4B380E3D}" type="sibTrans" cxnId="{C578D6AE-A4E3-4233-A784-3CD53635DE27}">
      <dgm:prSet/>
      <dgm:spPr/>
      <dgm:t>
        <a:bodyPr/>
        <a:lstStyle/>
        <a:p>
          <a:endParaRPr lang="en-US"/>
        </a:p>
      </dgm:t>
    </dgm:pt>
    <dgm:pt modelId="{39908594-CEF2-4A62-A905-D2454D9DB080}">
      <dgm:prSet phldrT="[Text]"/>
      <dgm:spPr/>
      <dgm:t>
        <a:bodyPr/>
        <a:lstStyle/>
        <a:p>
          <a:r>
            <a:rPr lang="en-US" b="1" dirty="0"/>
            <a:t>Severity of PTSD symptoms</a:t>
          </a:r>
        </a:p>
      </dgm:t>
    </dgm:pt>
    <dgm:pt modelId="{83727D96-2261-4437-A4D5-F9331F6AD276}" type="parTrans" cxnId="{E1F0E90D-A741-4BC7-A7AC-DFC4C20BB8CE}">
      <dgm:prSet/>
      <dgm:spPr/>
      <dgm:t>
        <a:bodyPr/>
        <a:lstStyle/>
        <a:p>
          <a:endParaRPr lang="en-US"/>
        </a:p>
      </dgm:t>
    </dgm:pt>
    <dgm:pt modelId="{2C9AC1C6-8F38-4B6E-8BDB-E9C6291B0408}" type="sibTrans" cxnId="{E1F0E90D-A741-4BC7-A7AC-DFC4C20BB8CE}">
      <dgm:prSet/>
      <dgm:spPr/>
      <dgm:t>
        <a:bodyPr/>
        <a:lstStyle/>
        <a:p>
          <a:endParaRPr lang="en-US"/>
        </a:p>
      </dgm:t>
    </dgm:pt>
    <dgm:pt modelId="{ECF244C2-3840-46AD-A587-DB13EDAAC186}">
      <dgm:prSet phldrT="[Text]"/>
      <dgm:spPr/>
      <dgm:t>
        <a:bodyPr/>
        <a:lstStyle/>
        <a:p>
          <a:r>
            <a:rPr lang="en-US" dirty="0"/>
            <a:t>Overdose death</a:t>
          </a:r>
        </a:p>
      </dgm:t>
    </dgm:pt>
    <dgm:pt modelId="{58D32037-27BD-4CB5-A9FA-4966F211E087}" type="parTrans" cxnId="{0DB19646-06BC-4429-A365-A2C3B3192906}">
      <dgm:prSet/>
      <dgm:spPr/>
      <dgm:t>
        <a:bodyPr/>
        <a:lstStyle/>
        <a:p>
          <a:endParaRPr lang="en-US"/>
        </a:p>
      </dgm:t>
    </dgm:pt>
    <dgm:pt modelId="{A83082F9-8227-49DE-9C58-A6709721C238}" type="sibTrans" cxnId="{0DB19646-06BC-4429-A365-A2C3B3192906}">
      <dgm:prSet/>
      <dgm:spPr/>
      <dgm:t>
        <a:bodyPr/>
        <a:lstStyle/>
        <a:p>
          <a:endParaRPr lang="en-US"/>
        </a:p>
      </dgm:t>
    </dgm:pt>
    <dgm:pt modelId="{2931D7B6-C0E4-411A-9F3A-A0B711DF22DE}">
      <dgm:prSet phldrT="[Text]"/>
      <dgm:spPr/>
      <dgm:t>
        <a:bodyPr/>
        <a:lstStyle/>
        <a:p>
          <a:r>
            <a:rPr lang="en-US" dirty="0"/>
            <a:t>MI/Stroke/PVD</a:t>
          </a:r>
        </a:p>
      </dgm:t>
    </dgm:pt>
    <dgm:pt modelId="{D831E440-BB53-445F-8BF5-B03A0494888E}" type="parTrans" cxnId="{CFCEDA29-0188-4C54-ACBD-7DFDC9D23A00}">
      <dgm:prSet/>
      <dgm:spPr/>
      <dgm:t>
        <a:bodyPr/>
        <a:lstStyle/>
        <a:p>
          <a:endParaRPr lang="en-US"/>
        </a:p>
      </dgm:t>
    </dgm:pt>
    <dgm:pt modelId="{0728E046-A440-4366-9E6A-74BBEA2F3D16}" type="sibTrans" cxnId="{CFCEDA29-0188-4C54-ACBD-7DFDC9D23A00}">
      <dgm:prSet/>
      <dgm:spPr/>
      <dgm:t>
        <a:bodyPr/>
        <a:lstStyle/>
        <a:p>
          <a:endParaRPr lang="en-US"/>
        </a:p>
      </dgm:t>
    </dgm:pt>
    <dgm:pt modelId="{410A249D-91D1-43B4-89C8-C944F3FEB4CD}">
      <dgm:prSet phldrT="[Text]"/>
      <dgm:spPr/>
      <dgm:t>
        <a:bodyPr/>
        <a:lstStyle/>
        <a:p>
          <a:r>
            <a:rPr lang="en-US" dirty="0"/>
            <a:t>Asthma</a:t>
          </a:r>
        </a:p>
      </dgm:t>
    </dgm:pt>
    <dgm:pt modelId="{17AB4D29-C572-42C6-B0D5-8EDEA8BD8D0D}" type="parTrans" cxnId="{C96D6A56-E5CF-4FA4-9AD6-477DC7857EEC}">
      <dgm:prSet/>
      <dgm:spPr/>
      <dgm:t>
        <a:bodyPr/>
        <a:lstStyle/>
        <a:p>
          <a:endParaRPr lang="en-US"/>
        </a:p>
      </dgm:t>
    </dgm:pt>
    <dgm:pt modelId="{F361C21E-7436-4DE7-ACD9-8CEA89137E45}" type="sibTrans" cxnId="{C96D6A56-E5CF-4FA4-9AD6-477DC7857EEC}">
      <dgm:prSet/>
      <dgm:spPr/>
      <dgm:t>
        <a:bodyPr/>
        <a:lstStyle/>
        <a:p>
          <a:endParaRPr lang="en-US"/>
        </a:p>
      </dgm:t>
    </dgm:pt>
    <dgm:pt modelId="{0E10A1E8-C0FE-442D-B32D-54CDABE6F2C9}" type="pres">
      <dgm:prSet presAssocID="{91F1DA4A-19E8-490D-8791-9F866C5DF419}" presName="linear" presStyleCnt="0">
        <dgm:presLayoutVars>
          <dgm:dir/>
          <dgm:animLvl val="lvl"/>
          <dgm:resizeHandles val="exact"/>
        </dgm:presLayoutVars>
      </dgm:prSet>
      <dgm:spPr/>
    </dgm:pt>
    <dgm:pt modelId="{1922B013-2B99-4C6D-B2F6-93B096C10C88}" type="pres">
      <dgm:prSet presAssocID="{AB646C01-1F24-4E6C-8170-3741EDA7F313}" presName="parentLin" presStyleCnt="0"/>
      <dgm:spPr/>
    </dgm:pt>
    <dgm:pt modelId="{5E0B9AD5-FC47-4028-B05B-7714CF509A8A}" type="pres">
      <dgm:prSet presAssocID="{AB646C01-1F24-4E6C-8170-3741EDA7F313}" presName="parentLeftMargin" presStyleLbl="node1" presStyleIdx="0" presStyleCnt="4"/>
      <dgm:spPr/>
    </dgm:pt>
    <dgm:pt modelId="{61D86995-00B6-410D-890C-0CEBDEACD1DF}" type="pres">
      <dgm:prSet presAssocID="{AB646C01-1F24-4E6C-8170-3741EDA7F31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7D4A005-12D2-45B3-85FE-D3D23F7F9A85}" type="pres">
      <dgm:prSet presAssocID="{AB646C01-1F24-4E6C-8170-3741EDA7F313}" presName="negativeSpace" presStyleCnt="0"/>
      <dgm:spPr/>
    </dgm:pt>
    <dgm:pt modelId="{4E7AF09D-A042-466F-803B-E657F8695378}" type="pres">
      <dgm:prSet presAssocID="{AB646C01-1F24-4E6C-8170-3741EDA7F313}" presName="childText" presStyleLbl="conFgAcc1" presStyleIdx="0" presStyleCnt="4">
        <dgm:presLayoutVars>
          <dgm:bulletEnabled val="1"/>
        </dgm:presLayoutVars>
      </dgm:prSet>
      <dgm:spPr/>
    </dgm:pt>
    <dgm:pt modelId="{0AD75D75-26D2-4BC0-AF9D-D6A1E842DBE4}" type="pres">
      <dgm:prSet presAssocID="{F6E10ED6-7F79-4F49-99AB-22CFD6AD42F5}" presName="spaceBetweenRectangles" presStyleCnt="0"/>
      <dgm:spPr/>
    </dgm:pt>
    <dgm:pt modelId="{F40DE063-A2A7-474C-B8C3-33E75D4E1CD5}" type="pres">
      <dgm:prSet presAssocID="{90F6132B-9BF3-4F73-AFDE-9942DF09284C}" presName="parentLin" presStyleCnt="0"/>
      <dgm:spPr/>
    </dgm:pt>
    <dgm:pt modelId="{57F822FF-36C9-4EDE-9B8F-AF77B207172C}" type="pres">
      <dgm:prSet presAssocID="{90F6132B-9BF3-4F73-AFDE-9942DF09284C}" presName="parentLeftMargin" presStyleLbl="node1" presStyleIdx="0" presStyleCnt="4"/>
      <dgm:spPr/>
    </dgm:pt>
    <dgm:pt modelId="{987FB821-A965-4C81-A1BB-623859ECE980}" type="pres">
      <dgm:prSet presAssocID="{90F6132B-9BF3-4F73-AFDE-9942DF09284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FA6AB30-EEA5-4FFA-B7B3-491964BD77E0}" type="pres">
      <dgm:prSet presAssocID="{90F6132B-9BF3-4F73-AFDE-9942DF09284C}" presName="negativeSpace" presStyleCnt="0"/>
      <dgm:spPr/>
    </dgm:pt>
    <dgm:pt modelId="{84A30508-7378-485C-BE0F-68550AAD6909}" type="pres">
      <dgm:prSet presAssocID="{90F6132B-9BF3-4F73-AFDE-9942DF09284C}" presName="childText" presStyleLbl="conFgAcc1" presStyleIdx="1" presStyleCnt="4">
        <dgm:presLayoutVars>
          <dgm:bulletEnabled val="1"/>
        </dgm:presLayoutVars>
      </dgm:prSet>
      <dgm:spPr/>
    </dgm:pt>
    <dgm:pt modelId="{8F91704F-78CA-4AF4-9535-00048EBB2821}" type="pres">
      <dgm:prSet presAssocID="{3E493474-7FC1-4992-B3DA-95723DF3FC1A}" presName="spaceBetweenRectangles" presStyleCnt="0"/>
      <dgm:spPr/>
    </dgm:pt>
    <dgm:pt modelId="{18F34B57-4702-46A0-A9E5-0DE8F5CE19FF}" type="pres">
      <dgm:prSet presAssocID="{90789F19-4E28-49A1-9DB5-DD4708748916}" presName="parentLin" presStyleCnt="0"/>
      <dgm:spPr/>
    </dgm:pt>
    <dgm:pt modelId="{C00E4FD8-353E-4097-A0FD-B510EF18F425}" type="pres">
      <dgm:prSet presAssocID="{90789F19-4E28-49A1-9DB5-DD4708748916}" presName="parentLeftMargin" presStyleLbl="node1" presStyleIdx="1" presStyleCnt="4"/>
      <dgm:spPr/>
    </dgm:pt>
    <dgm:pt modelId="{8FC09349-010C-4DBA-B485-99C6B0C7E393}" type="pres">
      <dgm:prSet presAssocID="{90789F19-4E28-49A1-9DB5-DD470874891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B69774-3872-4286-A6FB-BE5FBF61CA58}" type="pres">
      <dgm:prSet presAssocID="{90789F19-4E28-49A1-9DB5-DD4708748916}" presName="negativeSpace" presStyleCnt="0"/>
      <dgm:spPr/>
    </dgm:pt>
    <dgm:pt modelId="{62542F04-9DA3-473D-B8EC-959C2173BE8F}" type="pres">
      <dgm:prSet presAssocID="{90789F19-4E28-49A1-9DB5-DD4708748916}" presName="childText" presStyleLbl="conFgAcc1" presStyleIdx="2" presStyleCnt="4">
        <dgm:presLayoutVars>
          <dgm:bulletEnabled val="1"/>
        </dgm:presLayoutVars>
      </dgm:prSet>
      <dgm:spPr/>
    </dgm:pt>
    <dgm:pt modelId="{E8192EE2-58C2-4911-937C-39D6A8580190}" type="pres">
      <dgm:prSet presAssocID="{7DB5FC75-A02E-4612-80E2-61CCFAEF645B}" presName="spaceBetweenRectangles" presStyleCnt="0"/>
      <dgm:spPr/>
    </dgm:pt>
    <dgm:pt modelId="{285D9946-F5FC-495C-852B-E1411266F530}" type="pres">
      <dgm:prSet presAssocID="{D77D84CF-45F2-4B3D-BA5C-6DC78781CA9F}" presName="parentLin" presStyleCnt="0"/>
      <dgm:spPr/>
    </dgm:pt>
    <dgm:pt modelId="{F83D1A60-2C84-4BB3-ABCC-59753FDC7398}" type="pres">
      <dgm:prSet presAssocID="{D77D84CF-45F2-4B3D-BA5C-6DC78781CA9F}" presName="parentLeftMargin" presStyleLbl="node1" presStyleIdx="2" presStyleCnt="4"/>
      <dgm:spPr/>
    </dgm:pt>
    <dgm:pt modelId="{D717483E-F8F3-40E6-BF08-22674FDAB11C}" type="pres">
      <dgm:prSet presAssocID="{D77D84CF-45F2-4B3D-BA5C-6DC78781CA9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1BEBAA3-A8D3-4224-B685-884A395066C3}" type="pres">
      <dgm:prSet presAssocID="{D77D84CF-45F2-4B3D-BA5C-6DC78781CA9F}" presName="negativeSpace" presStyleCnt="0"/>
      <dgm:spPr/>
    </dgm:pt>
    <dgm:pt modelId="{A1657470-8B03-4DD1-A672-03519E2F3F55}" type="pres">
      <dgm:prSet presAssocID="{D77D84CF-45F2-4B3D-BA5C-6DC78781CA9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F91F103-A64A-4CD5-AC68-9A52D00FAAEA}" type="presOf" srcId="{6FD9F1E6-B20F-4D6A-83F9-2A67DED4EAA3}" destId="{62542F04-9DA3-473D-B8EC-959C2173BE8F}" srcOrd="0" destOrd="0" presId="urn:microsoft.com/office/officeart/2005/8/layout/list1"/>
    <dgm:cxn modelId="{9F482108-E7ED-4B2A-9A7E-C387E4FB07AE}" srcId="{90F6132B-9BF3-4F73-AFDE-9942DF09284C}" destId="{63C43D74-1D28-40C6-B8E9-25649AB56ED1}" srcOrd="5" destOrd="0" parTransId="{34EEB708-44D4-4327-9463-EDC6C9208C3E}" sibTransId="{A5BD28B8-5990-4087-97BE-0BB30CCE9949}"/>
    <dgm:cxn modelId="{E1F0E90D-A741-4BC7-A7AC-DFC4C20BB8CE}" srcId="{90789F19-4E28-49A1-9DB5-DD4708748916}" destId="{39908594-CEF2-4A62-A905-D2454D9DB080}" srcOrd="3" destOrd="0" parTransId="{83727D96-2261-4437-A4D5-F9331F6AD276}" sibTransId="{2C9AC1C6-8F38-4B6E-8BDB-E9C6291B0408}"/>
    <dgm:cxn modelId="{D8FF480E-0712-441E-B22E-B36973B3D754}" srcId="{90F6132B-9BF3-4F73-AFDE-9942DF09284C}" destId="{453D2B51-8FBC-4DF5-AFDA-F77DD2AEE62B}" srcOrd="3" destOrd="0" parTransId="{A77D1D23-E7B5-4134-8FD2-268B0D1B2771}" sibTransId="{F536C6E0-4410-4495-B501-3FEE5E4CE7EB}"/>
    <dgm:cxn modelId="{0914A010-E53F-4F42-B5BF-03DD43FDE5DD}" type="presOf" srcId="{90F6132B-9BF3-4F73-AFDE-9942DF09284C}" destId="{57F822FF-36C9-4EDE-9B8F-AF77B207172C}" srcOrd="0" destOrd="0" presId="urn:microsoft.com/office/officeart/2005/8/layout/list1"/>
    <dgm:cxn modelId="{89AC8E1E-AF5D-4A7C-A9A0-AFC852374683}" type="presOf" srcId="{453D2B51-8FBC-4DF5-AFDA-F77DD2AEE62B}" destId="{84A30508-7378-485C-BE0F-68550AAD6909}" srcOrd="0" destOrd="3" presId="urn:microsoft.com/office/officeart/2005/8/layout/list1"/>
    <dgm:cxn modelId="{CFCEDA29-0188-4C54-ACBD-7DFDC9D23A00}" srcId="{D77D84CF-45F2-4B3D-BA5C-6DC78781CA9F}" destId="{2931D7B6-C0E4-411A-9F3A-A0B711DF22DE}" srcOrd="2" destOrd="0" parTransId="{D831E440-BB53-445F-8BF5-B03A0494888E}" sibTransId="{0728E046-A440-4366-9E6A-74BBEA2F3D16}"/>
    <dgm:cxn modelId="{0FDEEE5B-5D39-4173-88A0-407D3E8759C0}" type="presOf" srcId="{91F1DA4A-19E8-490D-8791-9F866C5DF419}" destId="{0E10A1E8-C0FE-442D-B32D-54CDABE6F2C9}" srcOrd="0" destOrd="0" presId="urn:microsoft.com/office/officeart/2005/8/layout/list1"/>
    <dgm:cxn modelId="{D0D52766-6B4C-424A-9DB2-B3A14A25EF89}" srcId="{91F1DA4A-19E8-490D-8791-9F866C5DF419}" destId="{90F6132B-9BF3-4F73-AFDE-9942DF09284C}" srcOrd="1" destOrd="0" parTransId="{F7153C3A-25CA-422F-B472-F2B7430796F4}" sibTransId="{3E493474-7FC1-4992-B3DA-95723DF3FC1A}"/>
    <dgm:cxn modelId="{0DB19646-06BC-4429-A365-A2C3B3192906}" srcId="{D77D84CF-45F2-4B3D-BA5C-6DC78781CA9F}" destId="{ECF244C2-3840-46AD-A587-DB13EDAAC186}" srcOrd="1" destOrd="0" parTransId="{58D32037-27BD-4CB5-A9FA-4966F211E087}" sibTransId="{A83082F9-8227-49DE-9C58-A6709721C238}"/>
    <dgm:cxn modelId="{B60ACB48-A9AD-421F-9436-F8A6CF90EED9}" type="presOf" srcId="{D77D84CF-45F2-4B3D-BA5C-6DC78781CA9F}" destId="{F83D1A60-2C84-4BB3-ABCC-59753FDC7398}" srcOrd="0" destOrd="0" presId="urn:microsoft.com/office/officeart/2005/8/layout/list1"/>
    <dgm:cxn modelId="{C2E85469-25B1-4E9A-86E9-B9798C6EE862}" type="presOf" srcId="{E6424162-469C-4B38-BFA6-BA0BA88838FC}" destId="{84A30508-7378-485C-BE0F-68550AAD6909}" srcOrd="0" destOrd="1" presId="urn:microsoft.com/office/officeart/2005/8/layout/list1"/>
    <dgm:cxn modelId="{8900A74C-7C4C-4E11-9ECC-2505DC80BD20}" type="presOf" srcId="{90789F19-4E28-49A1-9DB5-DD4708748916}" destId="{C00E4FD8-353E-4097-A0FD-B510EF18F425}" srcOrd="0" destOrd="0" presId="urn:microsoft.com/office/officeart/2005/8/layout/list1"/>
    <dgm:cxn modelId="{4A7A7074-7E4B-4932-BA63-D59D8378EAF7}" srcId="{90789F19-4E28-49A1-9DB5-DD4708748916}" destId="{6FD9F1E6-B20F-4D6A-83F9-2A67DED4EAA3}" srcOrd="0" destOrd="0" parTransId="{C8D37DAD-6D35-4C30-A9F7-F9E3D25BE599}" sibTransId="{9993E799-9F45-4C45-88F0-D45B08450422}"/>
    <dgm:cxn modelId="{C96D6A56-E5CF-4FA4-9AD6-477DC7857EEC}" srcId="{D77D84CF-45F2-4B3D-BA5C-6DC78781CA9F}" destId="{410A249D-91D1-43B4-89C8-C944F3FEB4CD}" srcOrd="3" destOrd="0" parTransId="{17AB4D29-C572-42C6-B0D5-8EDEA8BD8D0D}" sibTransId="{F361C21E-7436-4DE7-ACD9-8CEA89137E45}"/>
    <dgm:cxn modelId="{14E23278-F4D4-42FB-B260-0658786AF638}" srcId="{91F1DA4A-19E8-490D-8791-9F866C5DF419}" destId="{D77D84CF-45F2-4B3D-BA5C-6DC78781CA9F}" srcOrd="3" destOrd="0" parTransId="{7D62D674-D603-4F7E-AD6F-69A83DD0BB65}" sibTransId="{DE7EFFDA-C642-4FB5-90A2-24B91CADD0C6}"/>
    <dgm:cxn modelId="{2056CC85-4465-4470-9A57-504E317526C0}" type="presOf" srcId="{39908594-CEF2-4A62-A905-D2454D9DB080}" destId="{62542F04-9DA3-473D-B8EC-959C2173BE8F}" srcOrd="0" destOrd="3" presId="urn:microsoft.com/office/officeart/2005/8/layout/list1"/>
    <dgm:cxn modelId="{C85B4088-D033-4348-AA48-2B401AB18737}" srcId="{AB646C01-1F24-4E6C-8170-3741EDA7F313}" destId="{58C32929-E1AC-4899-8914-C077EC5515E4}" srcOrd="2" destOrd="0" parTransId="{8383B287-433A-4925-8232-200BBE892AC2}" sibTransId="{2B40206C-C420-4132-8BA3-B4CD296C3AEA}"/>
    <dgm:cxn modelId="{73031F8E-E8BF-417E-915A-B253E84D9CAD}" srcId="{90F6132B-9BF3-4F73-AFDE-9942DF09284C}" destId="{4557874B-B531-4E39-8989-7DECEF8095B7}" srcOrd="2" destOrd="0" parTransId="{718A65F5-6F1B-4133-A544-8911843A1895}" sibTransId="{10E0949D-E2CE-4BBF-ABE3-1DEF9D97263A}"/>
    <dgm:cxn modelId="{466FFC90-09C4-476C-AF17-2DEA767044E2}" srcId="{AB646C01-1F24-4E6C-8170-3741EDA7F313}" destId="{A632EC06-F5D5-4A5D-BBD0-CDA93CF7195E}" srcOrd="1" destOrd="0" parTransId="{42244828-08AE-4B61-A0E3-1CB50F542A9F}" sibTransId="{8D4B2DEC-F5F9-4B42-BE8B-5ED6228FB87D}"/>
    <dgm:cxn modelId="{42C0279B-6FC2-4AB2-AB14-45F017223745}" srcId="{90F6132B-9BF3-4F73-AFDE-9942DF09284C}" destId="{21800024-1E36-4B04-9473-E41C437E9901}" srcOrd="4" destOrd="0" parTransId="{5B344F0C-BE20-47AC-9EA6-F56636F6D22C}" sibTransId="{37D30527-DA01-4B6C-B648-C6AFA3F7625A}"/>
    <dgm:cxn modelId="{7E63BBA2-BE19-4055-A520-EFF26E92C0E0}" type="presOf" srcId="{ECF244C2-3840-46AD-A587-DB13EDAAC186}" destId="{A1657470-8B03-4DD1-A672-03519E2F3F55}" srcOrd="0" destOrd="1" presId="urn:microsoft.com/office/officeart/2005/8/layout/list1"/>
    <dgm:cxn modelId="{2278C6A4-5C62-4E72-A478-48BF3F28F30B}" type="presOf" srcId="{410A249D-91D1-43B4-89C8-C944F3FEB4CD}" destId="{A1657470-8B03-4DD1-A672-03519E2F3F55}" srcOrd="0" destOrd="3" presId="urn:microsoft.com/office/officeart/2005/8/layout/list1"/>
    <dgm:cxn modelId="{DF607CA6-42C7-498E-A6FB-A7848FA9E378}" type="presOf" srcId="{232F1FFC-9FBB-4FE6-AC46-19D30CF95115}" destId="{A1657470-8B03-4DD1-A672-03519E2F3F55}" srcOrd="0" destOrd="0" presId="urn:microsoft.com/office/officeart/2005/8/layout/list1"/>
    <dgm:cxn modelId="{9E0388A7-14E3-433E-8D2F-5A7A4370B800}" srcId="{D77D84CF-45F2-4B3D-BA5C-6DC78781CA9F}" destId="{232F1FFC-9FBB-4FE6-AC46-19D30CF95115}" srcOrd="0" destOrd="0" parTransId="{7360D6BB-F386-4A4B-B56C-2A041D9A5849}" sibTransId="{5D384CB4-9480-4A76-99A3-E59F8EEA8CFC}"/>
    <dgm:cxn modelId="{D19AD4AA-DD53-4B51-BD85-6C3F0E6C7B12}" type="presOf" srcId="{FFA9585A-33B3-4561-AB64-EF040B041F12}" destId="{4E7AF09D-A042-466F-803B-E657F8695378}" srcOrd="0" destOrd="0" presId="urn:microsoft.com/office/officeart/2005/8/layout/list1"/>
    <dgm:cxn modelId="{DAE095AB-F882-4E73-8536-A96559AD472D}" type="presOf" srcId="{AB646C01-1F24-4E6C-8170-3741EDA7F313}" destId="{61D86995-00B6-410D-890C-0CEBDEACD1DF}" srcOrd="1" destOrd="0" presId="urn:microsoft.com/office/officeart/2005/8/layout/list1"/>
    <dgm:cxn modelId="{C578D6AE-A4E3-4233-A784-3CD53635DE27}" srcId="{90789F19-4E28-49A1-9DB5-DD4708748916}" destId="{9E635915-B31D-4B57-A173-216FEE586E67}" srcOrd="2" destOrd="0" parTransId="{EC36C3F5-B01A-4B50-8200-0A776E96DB27}" sibTransId="{5F89719E-6435-4402-AE9A-351F4B380E3D}"/>
    <dgm:cxn modelId="{ADFEF0AF-5EFE-4796-83CD-B31E9522F78B}" type="presOf" srcId="{9E635915-B31D-4B57-A173-216FEE586E67}" destId="{62542F04-9DA3-473D-B8EC-959C2173BE8F}" srcOrd="0" destOrd="2" presId="urn:microsoft.com/office/officeart/2005/8/layout/list1"/>
    <dgm:cxn modelId="{F21F59B1-5BF5-455F-BB94-61E1592B44FF}" type="presOf" srcId="{3F3EA799-231E-4269-974D-8E4FA4D2BB58}" destId="{62542F04-9DA3-473D-B8EC-959C2173BE8F}" srcOrd="0" destOrd="1" presId="urn:microsoft.com/office/officeart/2005/8/layout/list1"/>
    <dgm:cxn modelId="{25DD4EB8-41D4-46CF-911C-5D50498046D3}" srcId="{90F6132B-9BF3-4F73-AFDE-9942DF09284C}" destId="{E6424162-469C-4B38-BFA6-BA0BA88838FC}" srcOrd="1" destOrd="0" parTransId="{42EF77A2-91C0-460F-9F6F-A43237CC4A03}" sibTransId="{5EF26EF3-B874-44E0-8103-9234DE93676D}"/>
    <dgm:cxn modelId="{B1C49EB8-9A00-4965-B998-0A29E5557E51}" srcId="{AB646C01-1F24-4E6C-8170-3741EDA7F313}" destId="{FFA9585A-33B3-4561-AB64-EF040B041F12}" srcOrd="0" destOrd="0" parTransId="{7F1BBD6E-28B0-4C8F-994F-B378443F45DB}" sibTransId="{69A17748-025E-409B-9BE0-3A72EB64EFC9}"/>
    <dgm:cxn modelId="{05AB44C4-B194-443B-A264-1833D5F79C54}" type="presOf" srcId="{A632EC06-F5D5-4A5D-BBD0-CDA93CF7195E}" destId="{4E7AF09D-A042-466F-803B-E657F8695378}" srcOrd="0" destOrd="1" presId="urn:microsoft.com/office/officeart/2005/8/layout/list1"/>
    <dgm:cxn modelId="{B6AA96C4-0CE9-49B1-A0AE-529C466A9098}" type="presOf" srcId="{58C32929-E1AC-4899-8914-C077EC5515E4}" destId="{4E7AF09D-A042-466F-803B-E657F8695378}" srcOrd="0" destOrd="2" presId="urn:microsoft.com/office/officeart/2005/8/layout/list1"/>
    <dgm:cxn modelId="{38F579CB-C4EA-4E73-AF19-782D83B920D8}" type="presOf" srcId="{4557874B-B531-4E39-8989-7DECEF8095B7}" destId="{84A30508-7378-485C-BE0F-68550AAD6909}" srcOrd="0" destOrd="2" presId="urn:microsoft.com/office/officeart/2005/8/layout/list1"/>
    <dgm:cxn modelId="{DDE43FD1-8E33-42D4-A8E5-6F8ACB2F5C57}" type="presOf" srcId="{90F6132B-9BF3-4F73-AFDE-9942DF09284C}" destId="{987FB821-A965-4C81-A1BB-623859ECE980}" srcOrd="1" destOrd="0" presId="urn:microsoft.com/office/officeart/2005/8/layout/list1"/>
    <dgm:cxn modelId="{CF83C1D1-EC7B-4E09-873E-2F39DD2D5A0D}" type="presOf" srcId="{63C43D74-1D28-40C6-B8E9-25649AB56ED1}" destId="{84A30508-7378-485C-BE0F-68550AAD6909}" srcOrd="0" destOrd="5" presId="urn:microsoft.com/office/officeart/2005/8/layout/list1"/>
    <dgm:cxn modelId="{661549DD-68A1-49D9-A30C-C30C41503CC1}" type="presOf" srcId="{AB646C01-1F24-4E6C-8170-3741EDA7F313}" destId="{5E0B9AD5-FC47-4028-B05B-7714CF509A8A}" srcOrd="0" destOrd="0" presId="urn:microsoft.com/office/officeart/2005/8/layout/list1"/>
    <dgm:cxn modelId="{38D657E2-7405-4219-9F5B-BDF28D87D704}" type="presOf" srcId="{21800024-1E36-4B04-9473-E41C437E9901}" destId="{84A30508-7378-485C-BE0F-68550AAD6909}" srcOrd="0" destOrd="4" presId="urn:microsoft.com/office/officeart/2005/8/layout/list1"/>
    <dgm:cxn modelId="{822780E4-4A0E-48F7-85BD-83261CC61560}" srcId="{90789F19-4E28-49A1-9DB5-DD4708748916}" destId="{3F3EA799-231E-4269-974D-8E4FA4D2BB58}" srcOrd="1" destOrd="0" parTransId="{9EF7C045-8C8B-43F2-B6F9-5960D49DF5B6}" sibTransId="{4177C230-F654-4754-BE4B-D2DD3B49BD38}"/>
    <dgm:cxn modelId="{5C27E7F1-6722-4B70-B082-AAB7CA70682B}" srcId="{90F6132B-9BF3-4F73-AFDE-9942DF09284C}" destId="{F02FF689-14EE-4BDF-BBF8-7F6F5B07FC93}" srcOrd="0" destOrd="0" parTransId="{185D52FF-EC1E-41B0-B685-6D6F7481540A}" sibTransId="{C2B77AB6-F2AF-4DF2-9EE4-33673BB2E5EC}"/>
    <dgm:cxn modelId="{A8807FF3-7B1A-445E-A5CB-F653159CEEDE}" type="presOf" srcId="{D77D84CF-45F2-4B3D-BA5C-6DC78781CA9F}" destId="{D717483E-F8F3-40E6-BF08-22674FDAB11C}" srcOrd="1" destOrd="0" presId="urn:microsoft.com/office/officeart/2005/8/layout/list1"/>
    <dgm:cxn modelId="{554EECF3-985E-4458-AB2A-40E4C6DEB8C1}" type="presOf" srcId="{90789F19-4E28-49A1-9DB5-DD4708748916}" destId="{8FC09349-010C-4DBA-B485-99C6B0C7E393}" srcOrd="1" destOrd="0" presId="urn:microsoft.com/office/officeart/2005/8/layout/list1"/>
    <dgm:cxn modelId="{43E919F9-387C-4DE9-8098-806B393A325A}" srcId="{91F1DA4A-19E8-490D-8791-9F866C5DF419}" destId="{AB646C01-1F24-4E6C-8170-3741EDA7F313}" srcOrd="0" destOrd="0" parTransId="{5FD7DD52-DB41-4597-BED7-922B6E82DA60}" sibTransId="{F6E10ED6-7F79-4F49-99AB-22CFD6AD42F5}"/>
    <dgm:cxn modelId="{610458F9-EF37-4142-9E21-E1FA8B5D8581}" srcId="{91F1DA4A-19E8-490D-8791-9F866C5DF419}" destId="{90789F19-4E28-49A1-9DB5-DD4708748916}" srcOrd="2" destOrd="0" parTransId="{1E2E5C67-2CD8-4F57-B376-43AA7548A185}" sibTransId="{7DB5FC75-A02E-4612-80E2-61CCFAEF645B}"/>
    <dgm:cxn modelId="{E4F55EFC-4F69-4FE0-948E-A8DFAC9FEAD4}" type="presOf" srcId="{2931D7B6-C0E4-411A-9F3A-A0B711DF22DE}" destId="{A1657470-8B03-4DD1-A672-03519E2F3F55}" srcOrd="0" destOrd="2" presId="urn:microsoft.com/office/officeart/2005/8/layout/list1"/>
    <dgm:cxn modelId="{A5DDC8FE-42BB-4062-A38B-6E9C7115D000}" type="presOf" srcId="{F02FF689-14EE-4BDF-BBF8-7F6F5B07FC93}" destId="{84A30508-7378-485C-BE0F-68550AAD6909}" srcOrd="0" destOrd="0" presId="urn:microsoft.com/office/officeart/2005/8/layout/list1"/>
    <dgm:cxn modelId="{0C90B48E-EFFC-4808-A3A9-AA9EA6D48A4A}" type="presParOf" srcId="{0E10A1E8-C0FE-442D-B32D-54CDABE6F2C9}" destId="{1922B013-2B99-4C6D-B2F6-93B096C10C88}" srcOrd="0" destOrd="0" presId="urn:microsoft.com/office/officeart/2005/8/layout/list1"/>
    <dgm:cxn modelId="{0DF55DDF-D0F4-4E6D-AF01-AAC98C3B9872}" type="presParOf" srcId="{1922B013-2B99-4C6D-B2F6-93B096C10C88}" destId="{5E0B9AD5-FC47-4028-B05B-7714CF509A8A}" srcOrd="0" destOrd="0" presId="urn:microsoft.com/office/officeart/2005/8/layout/list1"/>
    <dgm:cxn modelId="{AB0A301F-010B-42A7-94A2-2F480F65A1C7}" type="presParOf" srcId="{1922B013-2B99-4C6D-B2F6-93B096C10C88}" destId="{61D86995-00B6-410D-890C-0CEBDEACD1DF}" srcOrd="1" destOrd="0" presId="urn:microsoft.com/office/officeart/2005/8/layout/list1"/>
    <dgm:cxn modelId="{5D7E4204-6096-49BD-AE78-E3659E1E4395}" type="presParOf" srcId="{0E10A1E8-C0FE-442D-B32D-54CDABE6F2C9}" destId="{E7D4A005-12D2-45B3-85FE-D3D23F7F9A85}" srcOrd="1" destOrd="0" presId="urn:microsoft.com/office/officeart/2005/8/layout/list1"/>
    <dgm:cxn modelId="{FADAFF2A-164D-435E-8BDF-87167EFEF522}" type="presParOf" srcId="{0E10A1E8-C0FE-442D-B32D-54CDABE6F2C9}" destId="{4E7AF09D-A042-466F-803B-E657F8695378}" srcOrd="2" destOrd="0" presId="urn:microsoft.com/office/officeart/2005/8/layout/list1"/>
    <dgm:cxn modelId="{8E89F656-38D4-413E-B0C5-9543AEAE246E}" type="presParOf" srcId="{0E10A1E8-C0FE-442D-B32D-54CDABE6F2C9}" destId="{0AD75D75-26D2-4BC0-AF9D-D6A1E842DBE4}" srcOrd="3" destOrd="0" presId="urn:microsoft.com/office/officeart/2005/8/layout/list1"/>
    <dgm:cxn modelId="{8BDEB55A-C61A-4170-8447-E0F5F61A1D22}" type="presParOf" srcId="{0E10A1E8-C0FE-442D-B32D-54CDABE6F2C9}" destId="{F40DE063-A2A7-474C-B8C3-33E75D4E1CD5}" srcOrd="4" destOrd="0" presId="urn:microsoft.com/office/officeart/2005/8/layout/list1"/>
    <dgm:cxn modelId="{7ABBFFB8-F3AC-42B6-BB20-F420547C2BF0}" type="presParOf" srcId="{F40DE063-A2A7-474C-B8C3-33E75D4E1CD5}" destId="{57F822FF-36C9-4EDE-9B8F-AF77B207172C}" srcOrd="0" destOrd="0" presId="urn:microsoft.com/office/officeart/2005/8/layout/list1"/>
    <dgm:cxn modelId="{FCB42437-88E1-401D-9699-1AC277B32203}" type="presParOf" srcId="{F40DE063-A2A7-474C-B8C3-33E75D4E1CD5}" destId="{987FB821-A965-4C81-A1BB-623859ECE980}" srcOrd="1" destOrd="0" presId="urn:microsoft.com/office/officeart/2005/8/layout/list1"/>
    <dgm:cxn modelId="{BA2EA2D2-2C64-4939-9F0C-5AD52976C79D}" type="presParOf" srcId="{0E10A1E8-C0FE-442D-B32D-54CDABE6F2C9}" destId="{2FA6AB30-EEA5-4FFA-B7B3-491964BD77E0}" srcOrd="5" destOrd="0" presId="urn:microsoft.com/office/officeart/2005/8/layout/list1"/>
    <dgm:cxn modelId="{EE155977-0E09-4C16-B534-441FA7138393}" type="presParOf" srcId="{0E10A1E8-C0FE-442D-B32D-54CDABE6F2C9}" destId="{84A30508-7378-485C-BE0F-68550AAD6909}" srcOrd="6" destOrd="0" presId="urn:microsoft.com/office/officeart/2005/8/layout/list1"/>
    <dgm:cxn modelId="{23645C69-090F-48E0-ACD8-0E4E59770A79}" type="presParOf" srcId="{0E10A1E8-C0FE-442D-B32D-54CDABE6F2C9}" destId="{8F91704F-78CA-4AF4-9535-00048EBB2821}" srcOrd="7" destOrd="0" presId="urn:microsoft.com/office/officeart/2005/8/layout/list1"/>
    <dgm:cxn modelId="{523E5911-FAF1-484A-A669-BCF4C7FFE9EC}" type="presParOf" srcId="{0E10A1E8-C0FE-442D-B32D-54CDABE6F2C9}" destId="{18F34B57-4702-46A0-A9E5-0DE8F5CE19FF}" srcOrd="8" destOrd="0" presId="urn:microsoft.com/office/officeart/2005/8/layout/list1"/>
    <dgm:cxn modelId="{B2D1330D-63D7-492F-8DF8-76E799DCB4F9}" type="presParOf" srcId="{18F34B57-4702-46A0-A9E5-0DE8F5CE19FF}" destId="{C00E4FD8-353E-4097-A0FD-B510EF18F425}" srcOrd="0" destOrd="0" presId="urn:microsoft.com/office/officeart/2005/8/layout/list1"/>
    <dgm:cxn modelId="{9B866EDF-16BF-464A-841E-8639718EBA71}" type="presParOf" srcId="{18F34B57-4702-46A0-A9E5-0DE8F5CE19FF}" destId="{8FC09349-010C-4DBA-B485-99C6B0C7E393}" srcOrd="1" destOrd="0" presId="urn:microsoft.com/office/officeart/2005/8/layout/list1"/>
    <dgm:cxn modelId="{38DACE54-F101-477E-98F4-A623A60DE18E}" type="presParOf" srcId="{0E10A1E8-C0FE-442D-B32D-54CDABE6F2C9}" destId="{86B69774-3872-4286-A6FB-BE5FBF61CA58}" srcOrd="9" destOrd="0" presId="urn:microsoft.com/office/officeart/2005/8/layout/list1"/>
    <dgm:cxn modelId="{9AB27947-6B33-4488-B87D-F337E07F66C3}" type="presParOf" srcId="{0E10A1E8-C0FE-442D-B32D-54CDABE6F2C9}" destId="{62542F04-9DA3-473D-B8EC-959C2173BE8F}" srcOrd="10" destOrd="0" presId="urn:microsoft.com/office/officeart/2005/8/layout/list1"/>
    <dgm:cxn modelId="{AE7FCAE4-CF9E-48BD-BCA8-E2028AAD1DA6}" type="presParOf" srcId="{0E10A1E8-C0FE-442D-B32D-54CDABE6F2C9}" destId="{E8192EE2-58C2-4911-937C-39D6A8580190}" srcOrd="11" destOrd="0" presId="urn:microsoft.com/office/officeart/2005/8/layout/list1"/>
    <dgm:cxn modelId="{D210D7A5-3B2D-486B-81C8-417F35611B09}" type="presParOf" srcId="{0E10A1E8-C0FE-442D-B32D-54CDABE6F2C9}" destId="{285D9946-F5FC-495C-852B-E1411266F530}" srcOrd="12" destOrd="0" presId="urn:microsoft.com/office/officeart/2005/8/layout/list1"/>
    <dgm:cxn modelId="{2992D0BE-2B3E-4E91-B92F-5816923CB5E5}" type="presParOf" srcId="{285D9946-F5FC-495C-852B-E1411266F530}" destId="{F83D1A60-2C84-4BB3-ABCC-59753FDC7398}" srcOrd="0" destOrd="0" presId="urn:microsoft.com/office/officeart/2005/8/layout/list1"/>
    <dgm:cxn modelId="{E6EB59C4-BF6B-4D0E-AB23-33620291CAFE}" type="presParOf" srcId="{285D9946-F5FC-495C-852B-E1411266F530}" destId="{D717483E-F8F3-40E6-BF08-22674FDAB11C}" srcOrd="1" destOrd="0" presId="urn:microsoft.com/office/officeart/2005/8/layout/list1"/>
    <dgm:cxn modelId="{51810276-41EC-4903-9A99-F3FB066E18C4}" type="presParOf" srcId="{0E10A1E8-C0FE-442D-B32D-54CDABE6F2C9}" destId="{81BEBAA3-A8D3-4224-B685-884A395066C3}" srcOrd="13" destOrd="0" presId="urn:microsoft.com/office/officeart/2005/8/layout/list1"/>
    <dgm:cxn modelId="{3E0B458D-8907-407C-9FF8-CE0F86D7B745}" type="presParOf" srcId="{0E10A1E8-C0FE-442D-B32D-54CDABE6F2C9}" destId="{A1657470-8B03-4DD1-A672-03519E2F3F5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491FD6-2D46-44D8-9C39-3E9033C017F4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1537B2C-176D-416A-922D-4B97D6FB3392}">
      <dgm:prSet/>
      <dgm:spPr/>
      <dgm:t>
        <a:bodyPr/>
        <a:lstStyle/>
        <a:p>
          <a:r>
            <a:rPr lang="en-US"/>
            <a:t>Allows for use of medical MJN at a private residence</a:t>
          </a:r>
        </a:p>
      </dgm:t>
    </dgm:pt>
    <dgm:pt modelId="{DCE48FD3-647F-4C11-B67C-5F320C8BB80E}" type="parTrans" cxnId="{DA47800E-873B-4E01-BAA7-BD0AAE251F1B}">
      <dgm:prSet/>
      <dgm:spPr/>
      <dgm:t>
        <a:bodyPr/>
        <a:lstStyle/>
        <a:p>
          <a:endParaRPr lang="en-US"/>
        </a:p>
      </dgm:t>
    </dgm:pt>
    <dgm:pt modelId="{AD97F99A-6FB7-4A35-90A1-31D83122215C}" type="sibTrans" cxnId="{DA47800E-873B-4E01-BAA7-BD0AAE251F1B}">
      <dgm:prSet/>
      <dgm:spPr/>
      <dgm:t>
        <a:bodyPr/>
        <a:lstStyle/>
        <a:p>
          <a:endParaRPr lang="en-US"/>
        </a:p>
      </dgm:t>
    </dgm:pt>
    <dgm:pt modelId="{3E790A08-0CA9-470C-8299-F239F9C949A3}">
      <dgm:prSet/>
      <dgm:spPr/>
      <dgm:t>
        <a:bodyPr/>
        <a:lstStyle/>
        <a:p>
          <a:r>
            <a:rPr lang="en-US"/>
            <a:t>Use is prohibited on:</a:t>
          </a:r>
        </a:p>
      </dgm:t>
    </dgm:pt>
    <dgm:pt modelId="{9E190B5C-E55D-4FE0-9464-710E5C69CF34}" type="parTrans" cxnId="{151F30C7-84B1-4146-A649-7BEEEF7904DB}">
      <dgm:prSet/>
      <dgm:spPr/>
      <dgm:t>
        <a:bodyPr/>
        <a:lstStyle/>
        <a:p>
          <a:endParaRPr lang="en-US"/>
        </a:p>
      </dgm:t>
    </dgm:pt>
    <dgm:pt modelId="{58D4E2D2-884B-4699-BE1A-31AE96A291F7}" type="sibTrans" cxnId="{151F30C7-84B1-4146-A649-7BEEEF7904DB}">
      <dgm:prSet/>
      <dgm:spPr/>
      <dgm:t>
        <a:bodyPr/>
        <a:lstStyle/>
        <a:p>
          <a:endParaRPr lang="en-US"/>
        </a:p>
      </dgm:t>
    </dgm:pt>
    <dgm:pt modelId="{8899B247-69EB-4B49-9E8E-8DFE8AC8731B}">
      <dgm:prSet/>
      <dgm:spPr/>
      <dgm:t>
        <a:bodyPr/>
        <a:lstStyle/>
        <a:p>
          <a:r>
            <a:rPr lang="en-US"/>
            <a:t>School bus or operating any motor vehicle</a:t>
          </a:r>
        </a:p>
      </dgm:t>
    </dgm:pt>
    <dgm:pt modelId="{7ADE3231-0ACF-4CC2-B580-1990135F3926}" type="parTrans" cxnId="{DC567B9C-61AA-472D-82B6-098E8697A667}">
      <dgm:prSet/>
      <dgm:spPr/>
      <dgm:t>
        <a:bodyPr/>
        <a:lstStyle/>
        <a:p>
          <a:endParaRPr lang="en-US"/>
        </a:p>
      </dgm:t>
    </dgm:pt>
    <dgm:pt modelId="{A4F69771-2F30-4AC9-8DAD-6AF15640B089}" type="sibTrans" cxnId="{DC567B9C-61AA-472D-82B6-098E8697A667}">
      <dgm:prSet/>
      <dgm:spPr/>
      <dgm:t>
        <a:bodyPr/>
        <a:lstStyle/>
        <a:p>
          <a:endParaRPr lang="en-US"/>
        </a:p>
      </dgm:t>
    </dgm:pt>
    <dgm:pt modelId="{2672D064-5573-4A91-B85F-CB04654EF209}">
      <dgm:prSet/>
      <dgm:spPr/>
      <dgm:t>
        <a:bodyPr/>
        <a:lstStyle/>
        <a:p>
          <a:r>
            <a:rPr lang="en-US"/>
            <a:t>Preschool, primary or secondary school grounds</a:t>
          </a:r>
        </a:p>
      </dgm:t>
    </dgm:pt>
    <dgm:pt modelId="{448F18B0-B4C8-48C7-ABAA-A93FC82C2BB8}" type="parTrans" cxnId="{5462C1AD-7B2B-4D4B-98F4-E1524E639AC8}">
      <dgm:prSet/>
      <dgm:spPr/>
      <dgm:t>
        <a:bodyPr/>
        <a:lstStyle/>
        <a:p>
          <a:endParaRPr lang="en-US"/>
        </a:p>
      </dgm:t>
    </dgm:pt>
    <dgm:pt modelId="{33896936-2E0F-420B-ABF8-B401DC775480}" type="sibTrans" cxnId="{5462C1AD-7B2B-4D4B-98F4-E1524E639AC8}">
      <dgm:prSet/>
      <dgm:spPr/>
      <dgm:t>
        <a:bodyPr/>
        <a:lstStyle/>
        <a:p>
          <a:endParaRPr lang="en-US"/>
        </a:p>
      </dgm:t>
    </dgm:pt>
    <dgm:pt modelId="{92CDBCAD-66DF-4DC2-B9DC-80F53034CA90}">
      <dgm:prSet/>
      <dgm:spPr/>
      <dgm:t>
        <a:bodyPr/>
        <a:lstStyle/>
        <a:p>
          <a:r>
            <a:rPr lang="en-US"/>
            <a:t>Correctional facilities</a:t>
          </a:r>
        </a:p>
      </dgm:t>
    </dgm:pt>
    <dgm:pt modelId="{CE586F4F-0D60-4E22-9365-531C3C1986D2}" type="parTrans" cxnId="{A5EBF0CE-F740-4E3B-9746-7C5FDF6422C4}">
      <dgm:prSet/>
      <dgm:spPr/>
      <dgm:t>
        <a:bodyPr/>
        <a:lstStyle/>
        <a:p>
          <a:endParaRPr lang="en-US"/>
        </a:p>
      </dgm:t>
    </dgm:pt>
    <dgm:pt modelId="{7930AAED-67C4-49C2-A2DD-ACEAD2ADBCDE}" type="sibTrans" cxnId="{A5EBF0CE-F740-4E3B-9746-7C5FDF6422C4}">
      <dgm:prSet/>
      <dgm:spPr/>
      <dgm:t>
        <a:bodyPr/>
        <a:lstStyle/>
        <a:p>
          <a:endParaRPr lang="en-US"/>
        </a:p>
      </dgm:t>
    </dgm:pt>
    <dgm:pt modelId="{381ECB9C-0272-4F96-8CDD-B71900173535}">
      <dgm:prSet/>
      <dgm:spPr/>
      <dgm:t>
        <a:bodyPr/>
        <a:lstStyle/>
        <a:p>
          <a:r>
            <a:rPr lang="en-US"/>
            <a:t>State or local government buildings</a:t>
          </a:r>
        </a:p>
      </dgm:t>
    </dgm:pt>
    <dgm:pt modelId="{CCF9DE27-924E-464C-9D73-58090F0A5598}" type="parTrans" cxnId="{AE0AD72D-5862-4C73-9FC7-75A85C5F3D9C}">
      <dgm:prSet/>
      <dgm:spPr/>
      <dgm:t>
        <a:bodyPr/>
        <a:lstStyle/>
        <a:p>
          <a:endParaRPr lang="en-US"/>
        </a:p>
      </dgm:t>
    </dgm:pt>
    <dgm:pt modelId="{26FF5EEF-00ED-4972-9F76-015447E963D0}" type="sibTrans" cxnId="{AE0AD72D-5862-4C73-9FC7-75A85C5F3D9C}">
      <dgm:prSet/>
      <dgm:spPr/>
      <dgm:t>
        <a:bodyPr/>
        <a:lstStyle/>
        <a:p>
          <a:endParaRPr lang="en-US"/>
        </a:p>
      </dgm:t>
    </dgm:pt>
    <dgm:pt modelId="{21227FC0-B5EC-482F-90AE-F43220E5315C}">
      <dgm:prSet/>
      <dgm:spPr/>
      <dgm:t>
        <a:bodyPr/>
        <a:lstStyle/>
        <a:p>
          <a:r>
            <a:rPr lang="en-US"/>
            <a:t>Daycare, foster care, social services care</a:t>
          </a:r>
        </a:p>
      </dgm:t>
    </dgm:pt>
    <dgm:pt modelId="{CBD9658B-1EEE-4F5E-9EA0-F2B0BF3A0C1E}" type="parTrans" cxnId="{FAE3C221-A2BB-476A-96E3-DC5775493470}">
      <dgm:prSet/>
      <dgm:spPr/>
      <dgm:t>
        <a:bodyPr/>
        <a:lstStyle/>
        <a:p>
          <a:endParaRPr lang="en-US"/>
        </a:p>
      </dgm:t>
    </dgm:pt>
    <dgm:pt modelId="{8CB3D201-3BED-4CC8-9470-2938B0B9271A}" type="sibTrans" cxnId="{FAE3C221-A2BB-476A-96E3-DC5775493470}">
      <dgm:prSet/>
      <dgm:spPr/>
      <dgm:t>
        <a:bodyPr/>
        <a:lstStyle/>
        <a:p>
          <a:endParaRPr lang="en-US"/>
        </a:p>
      </dgm:t>
    </dgm:pt>
    <dgm:pt modelId="{AFD1EAB5-03F3-4F6A-A33F-626B24656795}">
      <dgm:prSet/>
      <dgm:spPr/>
      <dgm:t>
        <a:bodyPr/>
        <a:lstStyle/>
        <a:p>
          <a:r>
            <a:rPr lang="en-US"/>
            <a:t>In the presence of a pregnant woman or a person under age 14</a:t>
          </a:r>
        </a:p>
      </dgm:t>
    </dgm:pt>
    <dgm:pt modelId="{37C7A365-A29B-4569-9B9B-E2EAAF991DB6}" type="parTrans" cxnId="{584D911C-1B20-4938-BFF5-9074FDE558FD}">
      <dgm:prSet/>
      <dgm:spPr/>
      <dgm:t>
        <a:bodyPr/>
        <a:lstStyle/>
        <a:p>
          <a:endParaRPr lang="en-US"/>
        </a:p>
      </dgm:t>
    </dgm:pt>
    <dgm:pt modelId="{484CC2EA-A46E-4026-A111-9FE73A7F0EF0}" type="sibTrans" cxnId="{584D911C-1B20-4938-BFF5-9074FDE558FD}">
      <dgm:prSet/>
      <dgm:spPr/>
      <dgm:t>
        <a:bodyPr/>
        <a:lstStyle/>
        <a:p>
          <a:endParaRPr lang="en-US"/>
        </a:p>
      </dgm:t>
    </dgm:pt>
    <dgm:pt modelId="{02AD0500-6B7E-46F6-BFCD-F7E8A034C9BD}">
      <dgm:prSet/>
      <dgm:spPr/>
      <dgm:t>
        <a:bodyPr/>
        <a:lstStyle/>
        <a:p>
          <a:r>
            <a:rPr lang="en-US"/>
            <a:t>Wherever tobacco smoking is prohibited</a:t>
          </a:r>
        </a:p>
      </dgm:t>
    </dgm:pt>
    <dgm:pt modelId="{26A8EAFA-53BD-4038-87B6-EE99D26D5067}" type="parTrans" cxnId="{9ABB37FF-A66F-41B6-BF64-486FF16264D8}">
      <dgm:prSet/>
      <dgm:spPr/>
      <dgm:t>
        <a:bodyPr/>
        <a:lstStyle/>
        <a:p>
          <a:endParaRPr lang="en-US"/>
        </a:p>
      </dgm:t>
    </dgm:pt>
    <dgm:pt modelId="{78003976-0102-4D7F-A686-F8F83350D5DE}" type="sibTrans" cxnId="{9ABB37FF-A66F-41B6-BF64-486FF16264D8}">
      <dgm:prSet/>
      <dgm:spPr/>
      <dgm:t>
        <a:bodyPr/>
        <a:lstStyle/>
        <a:p>
          <a:endParaRPr lang="en-US"/>
        </a:p>
      </dgm:t>
    </dgm:pt>
    <dgm:pt modelId="{09E7602B-D6E1-4153-B65C-E7C4C756A1C7}">
      <dgm:prSet/>
      <dgm:spPr/>
      <dgm:t>
        <a:bodyPr/>
        <a:lstStyle/>
        <a:p>
          <a:r>
            <a:rPr lang="en-US"/>
            <a:t>Arkansas National Guard</a:t>
          </a:r>
        </a:p>
      </dgm:t>
    </dgm:pt>
    <dgm:pt modelId="{DA16859E-FF4B-49E9-A227-97064A782E62}" type="parTrans" cxnId="{B66BC40F-085A-4117-AC68-03089E92C546}">
      <dgm:prSet/>
      <dgm:spPr/>
      <dgm:t>
        <a:bodyPr/>
        <a:lstStyle/>
        <a:p>
          <a:endParaRPr lang="en-US"/>
        </a:p>
      </dgm:t>
    </dgm:pt>
    <dgm:pt modelId="{B9A9EBD4-4F2E-41EF-8DB5-3CD08B73C8F4}" type="sibTrans" cxnId="{B66BC40F-085A-4117-AC68-03089E92C546}">
      <dgm:prSet/>
      <dgm:spPr/>
      <dgm:t>
        <a:bodyPr/>
        <a:lstStyle/>
        <a:p>
          <a:endParaRPr lang="en-US"/>
        </a:p>
      </dgm:t>
    </dgm:pt>
    <dgm:pt modelId="{D4767834-D29F-4BA0-A1FA-6FD108E68FB4}">
      <dgm:prSet/>
      <dgm:spPr/>
      <dgm:t>
        <a:bodyPr/>
        <a:lstStyle/>
        <a:p>
          <a:r>
            <a:rPr lang="en-US"/>
            <a:t>US Military</a:t>
          </a:r>
        </a:p>
      </dgm:t>
    </dgm:pt>
    <dgm:pt modelId="{45AC4ACF-B882-4C0F-B19C-D4C9356C2A7E}" type="parTrans" cxnId="{B902542E-7453-47B0-BC11-8E8868403B57}">
      <dgm:prSet/>
      <dgm:spPr/>
      <dgm:t>
        <a:bodyPr/>
        <a:lstStyle/>
        <a:p>
          <a:endParaRPr lang="en-US"/>
        </a:p>
      </dgm:t>
    </dgm:pt>
    <dgm:pt modelId="{4F0C71CC-33B6-4DA0-A4B8-63B8319576D6}" type="sibTrans" cxnId="{B902542E-7453-47B0-BC11-8E8868403B57}">
      <dgm:prSet/>
      <dgm:spPr/>
      <dgm:t>
        <a:bodyPr/>
        <a:lstStyle/>
        <a:p>
          <a:endParaRPr lang="en-US"/>
        </a:p>
      </dgm:t>
    </dgm:pt>
    <dgm:pt modelId="{AA53E835-A895-421F-9F9A-8882FA699C70}" type="pres">
      <dgm:prSet presAssocID="{73491FD6-2D46-44D8-9C39-3E9033C017F4}" presName="linear" presStyleCnt="0">
        <dgm:presLayoutVars>
          <dgm:dir/>
          <dgm:animLvl val="lvl"/>
          <dgm:resizeHandles val="exact"/>
        </dgm:presLayoutVars>
      </dgm:prSet>
      <dgm:spPr/>
    </dgm:pt>
    <dgm:pt modelId="{9D640843-5D28-4EEA-95C7-F003F32365F0}" type="pres">
      <dgm:prSet presAssocID="{91537B2C-176D-416A-922D-4B97D6FB3392}" presName="parentLin" presStyleCnt="0"/>
      <dgm:spPr/>
    </dgm:pt>
    <dgm:pt modelId="{73CB0C10-0DB3-46F5-BBEA-96834C8390F5}" type="pres">
      <dgm:prSet presAssocID="{91537B2C-176D-416A-922D-4B97D6FB3392}" presName="parentLeftMargin" presStyleLbl="node1" presStyleIdx="0" presStyleCnt="2"/>
      <dgm:spPr/>
    </dgm:pt>
    <dgm:pt modelId="{414DFB6E-8DB8-4F79-AE6D-3C58ECA0534E}" type="pres">
      <dgm:prSet presAssocID="{91537B2C-176D-416A-922D-4B97D6FB33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CFB1D85-3D63-4D7F-A344-C71ABCA66D1B}" type="pres">
      <dgm:prSet presAssocID="{91537B2C-176D-416A-922D-4B97D6FB3392}" presName="negativeSpace" presStyleCnt="0"/>
      <dgm:spPr/>
    </dgm:pt>
    <dgm:pt modelId="{0DB9A875-6EF9-4132-ABA6-7EEA4FDFC2DD}" type="pres">
      <dgm:prSet presAssocID="{91537B2C-176D-416A-922D-4B97D6FB3392}" presName="childText" presStyleLbl="conFgAcc1" presStyleIdx="0" presStyleCnt="2">
        <dgm:presLayoutVars>
          <dgm:bulletEnabled val="1"/>
        </dgm:presLayoutVars>
      </dgm:prSet>
      <dgm:spPr/>
    </dgm:pt>
    <dgm:pt modelId="{9CC18139-8E88-4267-AE8B-08A9359A74EF}" type="pres">
      <dgm:prSet presAssocID="{AD97F99A-6FB7-4A35-90A1-31D83122215C}" presName="spaceBetweenRectangles" presStyleCnt="0"/>
      <dgm:spPr/>
    </dgm:pt>
    <dgm:pt modelId="{508C7582-FF9C-4A1E-8D98-58380AE8729B}" type="pres">
      <dgm:prSet presAssocID="{3E790A08-0CA9-470C-8299-F239F9C949A3}" presName="parentLin" presStyleCnt="0"/>
      <dgm:spPr/>
    </dgm:pt>
    <dgm:pt modelId="{D9F7BE38-1297-4CA7-A9AD-7C5B9FE1B49A}" type="pres">
      <dgm:prSet presAssocID="{3E790A08-0CA9-470C-8299-F239F9C949A3}" presName="parentLeftMargin" presStyleLbl="node1" presStyleIdx="0" presStyleCnt="2"/>
      <dgm:spPr/>
    </dgm:pt>
    <dgm:pt modelId="{8D882350-C335-47EA-ABC5-49319510F2B0}" type="pres">
      <dgm:prSet presAssocID="{3E790A08-0CA9-470C-8299-F239F9C949A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2F0CA78-4B0D-4E5B-8253-9C3EC0CE4CB8}" type="pres">
      <dgm:prSet presAssocID="{3E790A08-0CA9-470C-8299-F239F9C949A3}" presName="negativeSpace" presStyleCnt="0"/>
      <dgm:spPr/>
    </dgm:pt>
    <dgm:pt modelId="{B9084BC5-3686-4CBB-B965-641406B08D34}" type="pres">
      <dgm:prSet presAssocID="{3E790A08-0CA9-470C-8299-F239F9C949A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A873903-0683-4083-AF4C-E7B8A69207D1}" type="presOf" srcId="{8899B247-69EB-4B49-9E8E-8DFE8AC8731B}" destId="{B9084BC5-3686-4CBB-B965-641406B08D34}" srcOrd="0" destOrd="0" presId="urn:microsoft.com/office/officeart/2005/8/layout/list1"/>
    <dgm:cxn modelId="{DA47800E-873B-4E01-BAA7-BD0AAE251F1B}" srcId="{73491FD6-2D46-44D8-9C39-3E9033C017F4}" destId="{91537B2C-176D-416A-922D-4B97D6FB3392}" srcOrd="0" destOrd="0" parTransId="{DCE48FD3-647F-4C11-B67C-5F320C8BB80E}" sibTransId="{AD97F99A-6FB7-4A35-90A1-31D83122215C}"/>
    <dgm:cxn modelId="{B66BC40F-085A-4117-AC68-03089E92C546}" srcId="{3E790A08-0CA9-470C-8299-F239F9C949A3}" destId="{09E7602B-D6E1-4153-B65C-E7C4C756A1C7}" srcOrd="7" destOrd="0" parTransId="{DA16859E-FF4B-49E9-A227-97064A782E62}" sibTransId="{B9A9EBD4-4F2E-41EF-8DB5-3CD08B73C8F4}"/>
    <dgm:cxn modelId="{584D911C-1B20-4938-BFF5-9074FDE558FD}" srcId="{3E790A08-0CA9-470C-8299-F239F9C949A3}" destId="{AFD1EAB5-03F3-4F6A-A33F-626B24656795}" srcOrd="5" destOrd="0" parTransId="{37C7A365-A29B-4569-9B9B-E2EAAF991DB6}" sibTransId="{484CC2EA-A46E-4026-A111-9FE73A7F0EF0}"/>
    <dgm:cxn modelId="{FAE3C221-A2BB-476A-96E3-DC5775493470}" srcId="{3E790A08-0CA9-470C-8299-F239F9C949A3}" destId="{21227FC0-B5EC-482F-90AE-F43220E5315C}" srcOrd="4" destOrd="0" parTransId="{CBD9658B-1EEE-4F5E-9EA0-F2B0BF3A0C1E}" sibTransId="{8CB3D201-3BED-4CC8-9470-2938B0B9271A}"/>
    <dgm:cxn modelId="{3DFC4D23-AB9F-4F42-AD22-677F8ED17E89}" type="presOf" srcId="{02AD0500-6B7E-46F6-BFCD-F7E8A034C9BD}" destId="{B9084BC5-3686-4CBB-B965-641406B08D34}" srcOrd="0" destOrd="6" presId="urn:microsoft.com/office/officeart/2005/8/layout/list1"/>
    <dgm:cxn modelId="{294F0024-F8BB-42E3-A987-FB96D26F44DE}" type="presOf" srcId="{3E790A08-0CA9-470C-8299-F239F9C949A3}" destId="{8D882350-C335-47EA-ABC5-49319510F2B0}" srcOrd="1" destOrd="0" presId="urn:microsoft.com/office/officeart/2005/8/layout/list1"/>
    <dgm:cxn modelId="{AE0AD72D-5862-4C73-9FC7-75A85C5F3D9C}" srcId="{3E790A08-0CA9-470C-8299-F239F9C949A3}" destId="{381ECB9C-0272-4F96-8CDD-B71900173535}" srcOrd="3" destOrd="0" parTransId="{CCF9DE27-924E-464C-9D73-58090F0A5598}" sibTransId="{26FF5EEF-00ED-4972-9F76-015447E963D0}"/>
    <dgm:cxn modelId="{B902542E-7453-47B0-BC11-8E8868403B57}" srcId="{3E790A08-0CA9-470C-8299-F239F9C949A3}" destId="{D4767834-D29F-4BA0-A1FA-6FD108E68FB4}" srcOrd="8" destOrd="0" parTransId="{45AC4ACF-B882-4C0F-B19C-D4C9356C2A7E}" sibTransId="{4F0C71CC-33B6-4DA0-A4B8-63B8319576D6}"/>
    <dgm:cxn modelId="{F4275935-0236-49B2-BF0D-DF0A50CCA123}" type="presOf" srcId="{2672D064-5573-4A91-B85F-CB04654EF209}" destId="{B9084BC5-3686-4CBB-B965-641406B08D34}" srcOrd="0" destOrd="1" presId="urn:microsoft.com/office/officeart/2005/8/layout/list1"/>
    <dgm:cxn modelId="{FA2B0463-3B2B-459E-AA4B-C49E727EDA4A}" type="presOf" srcId="{92CDBCAD-66DF-4DC2-B9DC-80F53034CA90}" destId="{B9084BC5-3686-4CBB-B965-641406B08D34}" srcOrd="0" destOrd="2" presId="urn:microsoft.com/office/officeart/2005/8/layout/list1"/>
    <dgm:cxn modelId="{3529E070-3330-4816-AA31-6AA959BEF48C}" type="presOf" srcId="{21227FC0-B5EC-482F-90AE-F43220E5315C}" destId="{B9084BC5-3686-4CBB-B965-641406B08D34}" srcOrd="0" destOrd="4" presId="urn:microsoft.com/office/officeart/2005/8/layout/list1"/>
    <dgm:cxn modelId="{B8D80573-3BF6-4B6D-9DF8-07B0E3B70989}" type="presOf" srcId="{91537B2C-176D-416A-922D-4B97D6FB3392}" destId="{73CB0C10-0DB3-46F5-BBEA-96834C8390F5}" srcOrd="0" destOrd="0" presId="urn:microsoft.com/office/officeart/2005/8/layout/list1"/>
    <dgm:cxn modelId="{5EF9E973-71B9-4872-A23E-2295ED58B66F}" type="presOf" srcId="{91537B2C-176D-416A-922D-4B97D6FB3392}" destId="{414DFB6E-8DB8-4F79-AE6D-3C58ECA0534E}" srcOrd="1" destOrd="0" presId="urn:microsoft.com/office/officeart/2005/8/layout/list1"/>
    <dgm:cxn modelId="{58408D57-0A6C-4479-BF9B-32B504006B8C}" type="presOf" srcId="{D4767834-D29F-4BA0-A1FA-6FD108E68FB4}" destId="{B9084BC5-3686-4CBB-B965-641406B08D34}" srcOrd="0" destOrd="8" presId="urn:microsoft.com/office/officeart/2005/8/layout/list1"/>
    <dgm:cxn modelId="{FDD8A780-1671-4AC3-B9FD-2A7987F496CC}" type="presOf" srcId="{73491FD6-2D46-44D8-9C39-3E9033C017F4}" destId="{AA53E835-A895-421F-9F9A-8882FA699C70}" srcOrd="0" destOrd="0" presId="urn:microsoft.com/office/officeart/2005/8/layout/list1"/>
    <dgm:cxn modelId="{18E5F484-B227-4469-8959-081885784E87}" type="presOf" srcId="{3E790A08-0CA9-470C-8299-F239F9C949A3}" destId="{D9F7BE38-1297-4CA7-A9AD-7C5B9FE1B49A}" srcOrd="0" destOrd="0" presId="urn:microsoft.com/office/officeart/2005/8/layout/list1"/>
    <dgm:cxn modelId="{D8668A92-CFA0-4E1C-885B-4DBECAF241C0}" type="presOf" srcId="{381ECB9C-0272-4F96-8CDD-B71900173535}" destId="{B9084BC5-3686-4CBB-B965-641406B08D34}" srcOrd="0" destOrd="3" presId="urn:microsoft.com/office/officeart/2005/8/layout/list1"/>
    <dgm:cxn modelId="{DC567B9C-61AA-472D-82B6-098E8697A667}" srcId="{3E790A08-0CA9-470C-8299-F239F9C949A3}" destId="{8899B247-69EB-4B49-9E8E-8DFE8AC8731B}" srcOrd="0" destOrd="0" parTransId="{7ADE3231-0ACF-4CC2-B580-1990135F3926}" sibTransId="{A4F69771-2F30-4AC9-8DAD-6AF15640B089}"/>
    <dgm:cxn modelId="{5462C1AD-7B2B-4D4B-98F4-E1524E639AC8}" srcId="{3E790A08-0CA9-470C-8299-F239F9C949A3}" destId="{2672D064-5573-4A91-B85F-CB04654EF209}" srcOrd="1" destOrd="0" parTransId="{448F18B0-B4C8-48C7-ABAA-A93FC82C2BB8}" sibTransId="{33896936-2E0F-420B-ABF8-B401DC775480}"/>
    <dgm:cxn modelId="{FA0C58C0-9F20-4A79-B247-7E1E07E2F2A3}" type="presOf" srcId="{AFD1EAB5-03F3-4F6A-A33F-626B24656795}" destId="{B9084BC5-3686-4CBB-B965-641406B08D34}" srcOrd="0" destOrd="5" presId="urn:microsoft.com/office/officeart/2005/8/layout/list1"/>
    <dgm:cxn modelId="{151F30C7-84B1-4146-A649-7BEEEF7904DB}" srcId="{73491FD6-2D46-44D8-9C39-3E9033C017F4}" destId="{3E790A08-0CA9-470C-8299-F239F9C949A3}" srcOrd="1" destOrd="0" parTransId="{9E190B5C-E55D-4FE0-9464-710E5C69CF34}" sibTransId="{58D4E2D2-884B-4699-BE1A-31AE96A291F7}"/>
    <dgm:cxn modelId="{285169C7-0731-4FAD-8F8A-42A29D2AD0AD}" type="presOf" srcId="{09E7602B-D6E1-4153-B65C-E7C4C756A1C7}" destId="{B9084BC5-3686-4CBB-B965-641406B08D34}" srcOrd="0" destOrd="7" presId="urn:microsoft.com/office/officeart/2005/8/layout/list1"/>
    <dgm:cxn modelId="{A5EBF0CE-F740-4E3B-9746-7C5FDF6422C4}" srcId="{3E790A08-0CA9-470C-8299-F239F9C949A3}" destId="{92CDBCAD-66DF-4DC2-B9DC-80F53034CA90}" srcOrd="2" destOrd="0" parTransId="{CE586F4F-0D60-4E22-9365-531C3C1986D2}" sibTransId="{7930AAED-67C4-49C2-A2DD-ACEAD2ADBCDE}"/>
    <dgm:cxn modelId="{9ABB37FF-A66F-41B6-BF64-486FF16264D8}" srcId="{3E790A08-0CA9-470C-8299-F239F9C949A3}" destId="{02AD0500-6B7E-46F6-BFCD-F7E8A034C9BD}" srcOrd="6" destOrd="0" parTransId="{26A8EAFA-53BD-4038-87B6-EE99D26D5067}" sibTransId="{78003976-0102-4D7F-A686-F8F83350D5DE}"/>
    <dgm:cxn modelId="{466C7E60-058A-4E8F-A63B-DEA343EBF383}" type="presParOf" srcId="{AA53E835-A895-421F-9F9A-8882FA699C70}" destId="{9D640843-5D28-4EEA-95C7-F003F32365F0}" srcOrd="0" destOrd="0" presId="urn:microsoft.com/office/officeart/2005/8/layout/list1"/>
    <dgm:cxn modelId="{A5856EF4-9A8A-435C-9A64-566646526934}" type="presParOf" srcId="{9D640843-5D28-4EEA-95C7-F003F32365F0}" destId="{73CB0C10-0DB3-46F5-BBEA-96834C8390F5}" srcOrd="0" destOrd="0" presId="urn:microsoft.com/office/officeart/2005/8/layout/list1"/>
    <dgm:cxn modelId="{83455FD3-7E5C-4138-AE5F-9BCE7A1FCB40}" type="presParOf" srcId="{9D640843-5D28-4EEA-95C7-F003F32365F0}" destId="{414DFB6E-8DB8-4F79-AE6D-3C58ECA0534E}" srcOrd="1" destOrd="0" presId="urn:microsoft.com/office/officeart/2005/8/layout/list1"/>
    <dgm:cxn modelId="{38E18D46-CEFF-4722-9FEB-2248CBF92A1B}" type="presParOf" srcId="{AA53E835-A895-421F-9F9A-8882FA699C70}" destId="{2CFB1D85-3D63-4D7F-A344-C71ABCA66D1B}" srcOrd="1" destOrd="0" presId="urn:microsoft.com/office/officeart/2005/8/layout/list1"/>
    <dgm:cxn modelId="{13ED0071-BD5A-4AEC-A081-15E26767B06B}" type="presParOf" srcId="{AA53E835-A895-421F-9F9A-8882FA699C70}" destId="{0DB9A875-6EF9-4132-ABA6-7EEA4FDFC2DD}" srcOrd="2" destOrd="0" presId="urn:microsoft.com/office/officeart/2005/8/layout/list1"/>
    <dgm:cxn modelId="{CA89FF97-E891-4ACB-8A38-A16E3AF492C7}" type="presParOf" srcId="{AA53E835-A895-421F-9F9A-8882FA699C70}" destId="{9CC18139-8E88-4267-AE8B-08A9359A74EF}" srcOrd="3" destOrd="0" presId="urn:microsoft.com/office/officeart/2005/8/layout/list1"/>
    <dgm:cxn modelId="{3CAF3A34-6AA0-4971-8B76-E47728A712FB}" type="presParOf" srcId="{AA53E835-A895-421F-9F9A-8882FA699C70}" destId="{508C7582-FF9C-4A1E-8D98-58380AE8729B}" srcOrd="4" destOrd="0" presId="urn:microsoft.com/office/officeart/2005/8/layout/list1"/>
    <dgm:cxn modelId="{D800304C-E66C-411F-B9C7-2D6FF2CB14C8}" type="presParOf" srcId="{508C7582-FF9C-4A1E-8D98-58380AE8729B}" destId="{D9F7BE38-1297-4CA7-A9AD-7C5B9FE1B49A}" srcOrd="0" destOrd="0" presId="urn:microsoft.com/office/officeart/2005/8/layout/list1"/>
    <dgm:cxn modelId="{D2B8A616-979B-4474-96DC-5D06931CB5BE}" type="presParOf" srcId="{508C7582-FF9C-4A1E-8D98-58380AE8729B}" destId="{8D882350-C335-47EA-ABC5-49319510F2B0}" srcOrd="1" destOrd="0" presId="urn:microsoft.com/office/officeart/2005/8/layout/list1"/>
    <dgm:cxn modelId="{5D318F54-3F33-486D-BB4D-D02C431E1242}" type="presParOf" srcId="{AA53E835-A895-421F-9F9A-8882FA699C70}" destId="{D2F0CA78-4B0D-4E5B-8253-9C3EC0CE4CB8}" srcOrd="5" destOrd="0" presId="urn:microsoft.com/office/officeart/2005/8/layout/list1"/>
    <dgm:cxn modelId="{2FBE261C-60FD-4868-877B-BBC978130AA1}" type="presParOf" srcId="{AA53E835-A895-421F-9F9A-8882FA699C70}" destId="{B9084BC5-3686-4CBB-B965-641406B08D3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2FE07-D160-49C0-9D08-F04E107FD38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E04B82-FC96-4ED4-808C-6C86AF845F39}">
      <dgm:prSet/>
      <dgm:spPr/>
      <dgm:t>
        <a:bodyPr/>
        <a:lstStyle/>
        <a:p>
          <a:r>
            <a:rPr lang="en-US" dirty="0"/>
            <a:t>Watch</a:t>
          </a:r>
        </a:p>
      </dgm:t>
    </dgm:pt>
    <dgm:pt modelId="{6F7835B0-E3A4-48D7-B827-A7A518A83C70}" type="parTrans" cxnId="{67231CF7-C74E-4E3E-A6BE-64B43571027C}">
      <dgm:prSet/>
      <dgm:spPr/>
      <dgm:t>
        <a:bodyPr/>
        <a:lstStyle/>
        <a:p>
          <a:endParaRPr lang="en-US"/>
        </a:p>
      </dgm:t>
    </dgm:pt>
    <dgm:pt modelId="{36D8D968-2035-497C-9F20-AA0DFE9E0B35}" type="sibTrans" cxnId="{67231CF7-C74E-4E3E-A6BE-64B43571027C}">
      <dgm:prSet/>
      <dgm:spPr/>
      <dgm:t>
        <a:bodyPr/>
        <a:lstStyle/>
        <a:p>
          <a:endParaRPr lang="en-US"/>
        </a:p>
      </dgm:t>
    </dgm:pt>
    <dgm:pt modelId="{458E6653-DC2C-46DA-B54E-73D145328646}">
      <dgm:prSet/>
      <dgm:spPr/>
      <dgm:t>
        <a:bodyPr/>
        <a:lstStyle/>
        <a:p>
          <a:r>
            <a:rPr lang="en-US" dirty="0"/>
            <a:t>Watch for bills introduced to legalize the recreational use of MJN</a:t>
          </a:r>
        </a:p>
      </dgm:t>
    </dgm:pt>
    <dgm:pt modelId="{4DD488B9-BEB7-4A41-9121-C3E04FBBE6DE}" type="parTrans" cxnId="{2693B445-56ED-4CA3-BFE9-8E3D67896D7D}">
      <dgm:prSet/>
      <dgm:spPr/>
      <dgm:t>
        <a:bodyPr/>
        <a:lstStyle/>
        <a:p>
          <a:endParaRPr lang="en-US"/>
        </a:p>
      </dgm:t>
    </dgm:pt>
    <dgm:pt modelId="{3866A88D-33EE-4668-9E74-BF2B5F875CFA}" type="sibTrans" cxnId="{2693B445-56ED-4CA3-BFE9-8E3D67896D7D}">
      <dgm:prSet/>
      <dgm:spPr/>
      <dgm:t>
        <a:bodyPr/>
        <a:lstStyle/>
        <a:p>
          <a:endParaRPr lang="en-US"/>
        </a:p>
      </dgm:t>
    </dgm:pt>
    <dgm:pt modelId="{E19988DA-32F7-45A6-B199-3278444F6562}">
      <dgm:prSet/>
      <dgm:spPr/>
      <dgm:t>
        <a:bodyPr/>
        <a:lstStyle/>
        <a:p>
          <a:r>
            <a:rPr lang="en-US"/>
            <a:t>Follow</a:t>
          </a:r>
        </a:p>
      </dgm:t>
    </dgm:pt>
    <dgm:pt modelId="{8B62EB02-3457-46BA-81A8-83E4F32F89AE}" type="parTrans" cxnId="{7EF7867F-8FAD-4B7E-A3A3-F517E860E863}">
      <dgm:prSet/>
      <dgm:spPr/>
      <dgm:t>
        <a:bodyPr/>
        <a:lstStyle/>
        <a:p>
          <a:endParaRPr lang="en-US"/>
        </a:p>
      </dgm:t>
    </dgm:pt>
    <dgm:pt modelId="{00F13088-159E-49B2-BD3B-9F69B0A9E20A}" type="sibTrans" cxnId="{7EF7867F-8FAD-4B7E-A3A3-F517E860E863}">
      <dgm:prSet/>
      <dgm:spPr/>
      <dgm:t>
        <a:bodyPr/>
        <a:lstStyle/>
        <a:p>
          <a:endParaRPr lang="en-US"/>
        </a:p>
      </dgm:t>
    </dgm:pt>
    <dgm:pt modelId="{D2A24C85-A987-4558-B325-111CDC2FACDD}">
      <dgm:prSet/>
      <dgm:spPr/>
      <dgm:t>
        <a:bodyPr/>
        <a:lstStyle/>
        <a:p>
          <a:r>
            <a:rPr lang="en-US"/>
            <a:t>Follow trends in the Medical MJN Fiscal Year Reports</a:t>
          </a:r>
        </a:p>
      </dgm:t>
    </dgm:pt>
    <dgm:pt modelId="{F42A0B6B-A129-468D-A5E6-8BE02DDB8C90}" type="parTrans" cxnId="{FE475564-1C56-42F3-9B0C-9BCD93E7FD54}">
      <dgm:prSet/>
      <dgm:spPr/>
      <dgm:t>
        <a:bodyPr/>
        <a:lstStyle/>
        <a:p>
          <a:endParaRPr lang="en-US"/>
        </a:p>
      </dgm:t>
    </dgm:pt>
    <dgm:pt modelId="{988F470C-43AE-4D5D-8373-2784DAA89902}" type="sibTrans" cxnId="{FE475564-1C56-42F3-9B0C-9BCD93E7FD54}">
      <dgm:prSet/>
      <dgm:spPr/>
      <dgm:t>
        <a:bodyPr/>
        <a:lstStyle/>
        <a:p>
          <a:endParaRPr lang="en-US"/>
        </a:p>
      </dgm:t>
    </dgm:pt>
    <dgm:pt modelId="{B0922E12-CD1C-4D35-9353-321CB48D7FAE}">
      <dgm:prSet/>
      <dgm:spPr/>
      <dgm:t>
        <a:bodyPr/>
        <a:lstStyle/>
        <a:p>
          <a:r>
            <a:rPr lang="en-US"/>
            <a:t>Monitor</a:t>
          </a:r>
        </a:p>
      </dgm:t>
    </dgm:pt>
    <dgm:pt modelId="{095F5204-BB36-4BBF-9228-1FB010B66608}" type="parTrans" cxnId="{5155866E-C3A4-42A8-9A4D-3FE548A5143E}">
      <dgm:prSet/>
      <dgm:spPr/>
      <dgm:t>
        <a:bodyPr/>
        <a:lstStyle/>
        <a:p>
          <a:endParaRPr lang="en-US"/>
        </a:p>
      </dgm:t>
    </dgm:pt>
    <dgm:pt modelId="{6763E1CD-0910-4301-B7A7-9D92DAF3C7E9}" type="sibTrans" cxnId="{5155866E-C3A4-42A8-9A4D-3FE548A5143E}">
      <dgm:prSet/>
      <dgm:spPr/>
      <dgm:t>
        <a:bodyPr/>
        <a:lstStyle/>
        <a:p>
          <a:endParaRPr lang="en-US"/>
        </a:p>
      </dgm:t>
    </dgm:pt>
    <dgm:pt modelId="{68D3FDEC-11C7-4F64-8CD8-003DD0B138BE}">
      <dgm:prSet/>
      <dgm:spPr/>
      <dgm:t>
        <a:bodyPr/>
        <a:lstStyle/>
        <a:p>
          <a:r>
            <a:rPr lang="en-US"/>
            <a:t>Monitor trends in MJN use in adolescents and young adults </a:t>
          </a:r>
        </a:p>
      </dgm:t>
    </dgm:pt>
    <dgm:pt modelId="{60450030-9583-46C2-8104-2FCAD479C741}" type="parTrans" cxnId="{407E4364-E5D9-433D-89B8-9D08A37D86B4}">
      <dgm:prSet/>
      <dgm:spPr/>
      <dgm:t>
        <a:bodyPr/>
        <a:lstStyle/>
        <a:p>
          <a:endParaRPr lang="en-US"/>
        </a:p>
      </dgm:t>
    </dgm:pt>
    <dgm:pt modelId="{69EA5FFB-8BF6-44E0-B18A-631A5779C850}" type="sibTrans" cxnId="{407E4364-E5D9-433D-89B8-9D08A37D86B4}">
      <dgm:prSet/>
      <dgm:spPr/>
      <dgm:t>
        <a:bodyPr/>
        <a:lstStyle/>
        <a:p>
          <a:endParaRPr lang="en-US"/>
        </a:p>
      </dgm:t>
    </dgm:pt>
    <dgm:pt modelId="{41D9DB2A-975B-4047-8069-352C30FBF50E}">
      <dgm:prSet/>
      <dgm:spPr/>
      <dgm:t>
        <a:bodyPr/>
        <a:lstStyle/>
        <a:p>
          <a:r>
            <a:rPr lang="en-US"/>
            <a:t>Correlate</a:t>
          </a:r>
        </a:p>
      </dgm:t>
    </dgm:pt>
    <dgm:pt modelId="{D40D96EE-9731-4302-85FC-B83C5C7284DB}" type="parTrans" cxnId="{0F732175-B7E2-4A5D-995E-296303032044}">
      <dgm:prSet/>
      <dgm:spPr/>
      <dgm:t>
        <a:bodyPr/>
        <a:lstStyle/>
        <a:p>
          <a:endParaRPr lang="en-US"/>
        </a:p>
      </dgm:t>
    </dgm:pt>
    <dgm:pt modelId="{F6FAE862-A6E7-4D07-900F-286E91C7BE1D}" type="sibTrans" cxnId="{0F732175-B7E2-4A5D-995E-296303032044}">
      <dgm:prSet/>
      <dgm:spPr/>
      <dgm:t>
        <a:bodyPr/>
        <a:lstStyle/>
        <a:p>
          <a:endParaRPr lang="en-US"/>
        </a:p>
      </dgm:t>
    </dgm:pt>
    <dgm:pt modelId="{56CDD913-8001-484A-B643-A634B7B415AA}">
      <dgm:prSet/>
      <dgm:spPr/>
      <dgm:t>
        <a:bodyPr/>
        <a:lstStyle/>
        <a:p>
          <a:r>
            <a:rPr lang="en-US"/>
            <a:t>Correlate with prevalence rates of psychiatric disorders, especially psychosis</a:t>
          </a:r>
        </a:p>
      </dgm:t>
    </dgm:pt>
    <dgm:pt modelId="{B9D2050E-3A92-43B5-A65E-B6700663DBC6}" type="parTrans" cxnId="{0A07399A-E66B-4372-9E72-66767C7E75A0}">
      <dgm:prSet/>
      <dgm:spPr/>
      <dgm:t>
        <a:bodyPr/>
        <a:lstStyle/>
        <a:p>
          <a:endParaRPr lang="en-US"/>
        </a:p>
      </dgm:t>
    </dgm:pt>
    <dgm:pt modelId="{62402CE8-703B-40FC-93EA-0CB2724F80F2}" type="sibTrans" cxnId="{0A07399A-E66B-4372-9E72-66767C7E75A0}">
      <dgm:prSet/>
      <dgm:spPr/>
      <dgm:t>
        <a:bodyPr/>
        <a:lstStyle/>
        <a:p>
          <a:endParaRPr lang="en-US"/>
        </a:p>
      </dgm:t>
    </dgm:pt>
    <dgm:pt modelId="{4E7BC1FD-295F-45C2-AB1E-E775CA313650}" type="pres">
      <dgm:prSet presAssocID="{4C62FE07-D160-49C0-9D08-F04E107FD38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6FDA3EA-1F86-4D4C-A0B5-DC502A983B29}" type="pres">
      <dgm:prSet presAssocID="{9FE04B82-FC96-4ED4-808C-6C86AF845F39}" presName="root" presStyleCnt="0"/>
      <dgm:spPr/>
    </dgm:pt>
    <dgm:pt modelId="{B23CE600-D1AF-40AD-BA78-97E54B71423A}" type="pres">
      <dgm:prSet presAssocID="{9FE04B82-FC96-4ED4-808C-6C86AF845F39}" presName="rootComposite" presStyleCnt="0"/>
      <dgm:spPr/>
    </dgm:pt>
    <dgm:pt modelId="{079AB30D-8C45-420D-92A5-CE2F81E6F8B4}" type="pres">
      <dgm:prSet presAssocID="{9FE04B82-FC96-4ED4-808C-6C86AF845F39}" presName="rootText" presStyleLbl="node1" presStyleIdx="0" presStyleCnt="4"/>
      <dgm:spPr/>
    </dgm:pt>
    <dgm:pt modelId="{774CA4C7-4337-45E3-BDBD-77A16BB69E2D}" type="pres">
      <dgm:prSet presAssocID="{9FE04B82-FC96-4ED4-808C-6C86AF845F39}" presName="rootConnector" presStyleLbl="node1" presStyleIdx="0" presStyleCnt="4"/>
      <dgm:spPr/>
    </dgm:pt>
    <dgm:pt modelId="{44EDAC7B-D56A-4DB2-95FF-3386DC9AB7E5}" type="pres">
      <dgm:prSet presAssocID="{9FE04B82-FC96-4ED4-808C-6C86AF845F39}" presName="childShape" presStyleCnt="0"/>
      <dgm:spPr/>
    </dgm:pt>
    <dgm:pt modelId="{5ABBCFB1-A16C-40C6-A91C-D0FEF690A268}" type="pres">
      <dgm:prSet presAssocID="{4DD488B9-BEB7-4A41-9121-C3E04FBBE6DE}" presName="Name13" presStyleLbl="parChTrans1D2" presStyleIdx="0" presStyleCnt="4"/>
      <dgm:spPr/>
    </dgm:pt>
    <dgm:pt modelId="{F9DD8D1A-7B25-4EC2-988F-AD8388B09BB0}" type="pres">
      <dgm:prSet presAssocID="{458E6653-DC2C-46DA-B54E-73D145328646}" presName="childText" presStyleLbl="bgAcc1" presStyleIdx="0" presStyleCnt="4">
        <dgm:presLayoutVars>
          <dgm:bulletEnabled val="1"/>
        </dgm:presLayoutVars>
      </dgm:prSet>
      <dgm:spPr/>
    </dgm:pt>
    <dgm:pt modelId="{7B7B6E4D-7192-4D43-BA0B-13BC38FDF450}" type="pres">
      <dgm:prSet presAssocID="{E19988DA-32F7-45A6-B199-3278444F6562}" presName="root" presStyleCnt="0"/>
      <dgm:spPr/>
    </dgm:pt>
    <dgm:pt modelId="{069623CF-E947-412E-B9D4-7D4AD9F4F993}" type="pres">
      <dgm:prSet presAssocID="{E19988DA-32F7-45A6-B199-3278444F6562}" presName="rootComposite" presStyleCnt="0"/>
      <dgm:spPr/>
    </dgm:pt>
    <dgm:pt modelId="{085D0BFA-3209-44CE-97A8-C7360999DE7B}" type="pres">
      <dgm:prSet presAssocID="{E19988DA-32F7-45A6-B199-3278444F6562}" presName="rootText" presStyleLbl="node1" presStyleIdx="1" presStyleCnt="4"/>
      <dgm:spPr/>
    </dgm:pt>
    <dgm:pt modelId="{146A4921-5D13-4318-84C3-FEE3D6A1E999}" type="pres">
      <dgm:prSet presAssocID="{E19988DA-32F7-45A6-B199-3278444F6562}" presName="rootConnector" presStyleLbl="node1" presStyleIdx="1" presStyleCnt="4"/>
      <dgm:spPr/>
    </dgm:pt>
    <dgm:pt modelId="{C3F5C1CE-B42E-4466-90F3-D022BD2DF417}" type="pres">
      <dgm:prSet presAssocID="{E19988DA-32F7-45A6-B199-3278444F6562}" presName="childShape" presStyleCnt="0"/>
      <dgm:spPr/>
    </dgm:pt>
    <dgm:pt modelId="{5B0F0609-8DF9-491D-86CE-A186AEFC7550}" type="pres">
      <dgm:prSet presAssocID="{F42A0B6B-A129-468D-A5E6-8BE02DDB8C90}" presName="Name13" presStyleLbl="parChTrans1D2" presStyleIdx="1" presStyleCnt="4"/>
      <dgm:spPr/>
    </dgm:pt>
    <dgm:pt modelId="{D574BE3D-2377-4FC5-9135-514014D65F13}" type="pres">
      <dgm:prSet presAssocID="{D2A24C85-A987-4558-B325-111CDC2FACDD}" presName="childText" presStyleLbl="bgAcc1" presStyleIdx="1" presStyleCnt="4">
        <dgm:presLayoutVars>
          <dgm:bulletEnabled val="1"/>
        </dgm:presLayoutVars>
      </dgm:prSet>
      <dgm:spPr/>
    </dgm:pt>
    <dgm:pt modelId="{E200555A-65F6-48D9-9F12-001D5221142C}" type="pres">
      <dgm:prSet presAssocID="{B0922E12-CD1C-4D35-9353-321CB48D7FAE}" presName="root" presStyleCnt="0"/>
      <dgm:spPr/>
    </dgm:pt>
    <dgm:pt modelId="{5F7FCC64-C582-45D9-A514-FE46A9499A4A}" type="pres">
      <dgm:prSet presAssocID="{B0922E12-CD1C-4D35-9353-321CB48D7FAE}" presName="rootComposite" presStyleCnt="0"/>
      <dgm:spPr/>
    </dgm:pt>
    <dgm:pt modelId="{B5EC1C31-6340-42F8-B67D-48D633D03A5D}" type="pres">
      <dgm:prSet presAssocID="{B0922E12-CD1C-4D35-9353-321CB48D7FAE}" presName="rootText" presStyleLbl="node1" presStyleIdx="2" presStyleCnt="4"/>
      <dgm:spPr/>
    </dgm:pt>
    <dgm:pt modelId="{31F53DBF-5CD1-4D2A-A542-3227638CE383}" type="pres">
      <dgm:prSet presAssocID="{B0922E12-CD1C-4D35-9353-321CB48D7FAE}" presName="rootConnector" presStyleLbl="node1" presStyleIdx="2" presStyleCnt="4"/>
      <dgm:spPr/>
    </dgm:pt>
    <dgm:pt modelId="{D616321B-8E80-46CE-A250-011A174FA70A}" type="pres">
      <dgm:prSet presAssocID="{B0922E12-CD1C-4D35-9353-321CB48D7FAE}" presName="childShape" presStyleCnt="0"/>
      <dgm:spPr/>
    </dgm:pt>
    <dgm:pt modelId="{9072F24C-C274-49D6-80E2-1C3290483586}" type="pres">
      <dgm:prSet presAssocID="{60450030-9583-46C2-8104-2FCAD479C741}" presName="Name13" presStyleLbl="parChTrans1D2" presStyleIdx="2" presStyleCnt="4"/>
      <dgm:spPr/>
    </dgm:pt>
    <dgm:pt modelId="{42E9568F-FB7C-4689-BC6E-2F1340C3C69C}" type="pres">
      <dgm:prSet presAssocID="{68D3FDEC-11C7-4F64-8CD8-003DD0B138BE}" presName="childText" presStyleLbl="bgAcc1" presStyleIdx="2" presStyleCnt="4">
        <dgm:presLayoutVars>
          <dgm:bulletEnabled val="1"/>
        </dgm:presLayoutVars>
      </dgm:prSet>
      <dgm:spPr/>
    </dgm:pt>
    <dgm:pt modelId="{E094F903-79D0-45EC-8D1F-8600FDD7C8D7}" type="pres">
      <dgm:prSet presAssocID="{41D9DB2A-975B-4047-8069-352C30FBF50E}" presName="root" presStyleCnt="0"/>
      <dgm:spPr/>
    </dgm:pt>
    <dgm:pt modelId="{F8D14CFE-5A23-4482-A7AA-9E4CB068389B}" type="pres">
      <dgm:prSet presAssocID="{41D9DB2A-975B-4047-8069-352C30FBF50E}" presName="rootComposite" presStyleCnt="0"/>
      <dgm:spPr/>
    </dgm:pt>
    <dgm:pt modelId="{D09E3168-245D-4CDA-8B0C-93D928A55E9C}" type="pres">
      <dgm:prSet presAssocID="{41D9DB2A-975B-4047-8069-352C30FBF50E}" presName="rootText" presStyleLbl="node1" presStyleIdx="3" presStyleCnt="4"/>
      <dgm:spPr/>
    </dgm:pt>
    <dgm:pt modelId="{0634FF91-2F96-4FA7-9555-C680F837E4DA}" type="pres">
      <dgm:prSet presAssocID="{41D9DB2A-975B-4047-8069-352C30FBF50E}" presName="rootConnector" presStyleLbl="node1" presStyleIdx="3" presStyleCnt="4"/>
      <dgm:spPr/>
    </dgm:pt>
    <dgm:pt modelId="{23B82808-936D-4E98-A233-D7DDD3DD8430}" type="pres">
      <dgm:prSet presAssocID="{41D9DB2A-975B-4047-8069-352C30FBF50E}" presName="childShape" presStyleCnt="0"/>
      <dgm:spPr/>
    </dgm:pt>
    <dgm:pt modelId="{30C09A5F-E9EB-419F-B777-6FC430470AE4}" type="pres">
      <dgm:prSet presAssocID="{B9D2050E-3A92-43B5-A65E-B6700663DBC6}" presName="Name13" presStyleLbl="parChTrans1D2" presStyleIdx="3" presStyleCnt="4"/>
      <dgm:spPr/>
    </dgm:pt>
    <dgm:pt modelId="{443B3710-489D-4C72-8B1C-B6EEA13F944C}" type="pres">
      <dgm:prSet presAssocID="{56CDD913-8001-484A-B643-A634B7B415AA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284DF70E-C4CD-46D5-A211-83E0A9F8071B}" type="presOf" srcId="{D2A24C85-A987-4558-B325-111CDC2FACDD}" destId="{D574BE3D-2377-4FC5-9135-514014D65F13}" srcOrd="0" destOrd="0" presId="urn:microsoft.com/office/officeart/2005/8/layout/hierarchy3"/>
    <dgm:cxn modelId="{415CAD1A-410E-44D4-8995-2EA333F3A275}" type="presOf" srcId="{4DD488B9-BEB7-4A41-9121-C3E04FBBE6DE}" destId="{5ABBCFB1-A16C-40C6-A91C-D0FEF690A268}" srcOrd="0" destOrd="0" presId="urn:microsoft.com/office/officeart/2005/8/layout/hierarchy3"/>
    <dgm:cxn modelId="{9535241F-A47F-4958-9BA4-E8F8A03C316D}" type="presOf" srcId="{B0922E12-CD1C-4D35-9353-321CB48D7FAE}" destId="{B5EC1C31-6340-42F8-B67D-48D633D03A5D}" srcOrd="0" destOrd="0" presId="urn:microsoft.com/office/officeart/2005/8/layout/hierarchy3"/>
    <dgm:cxn modelId="{A93E1926-0E22-4688-B90D-CC606CA22077}" type="presOf" srcId="{F42A0B6B-A129-468D-A5E6-8BE02DDB8C90}" destId="{5B0F0609-8DF9-491D-86CE-A186AEFC7550}" srcOrd="0" destOrd="0" presId="urn:microsoft.com/office/officeart/2005/8/layout/hierarchy3"/>
    <dgm:cxn modelId="{6509563D-8F84-4228-BF37-5095C926A55C}" type="presOf" srcId="{68D3FDEC-11C7-4F64-8CD8-003DD0B138BE}" destId="{42E9568F-FB7C-4689-BC6E-2F1340C3C69C}" srcOrd="0" destOrd="0" presId="urn:microsoft.com/office/officeart/2005/8/layout/hierarchy3"/>
    <dgm:cxn modelId="{5344345C-DA8D-48A2-8E16-0D4197721F08}" type="presOf" srcId="{56CDD913-8001-484A-B643-A634B7B415AA}" destId="{443B3710-489D-4C72-8B1C-B6EEA13F944C}" srcOrd="0" destOrd="0" presId="urn:microsoft.com/office/officeart/2005/8/layout/hierarchy3"/>
    <dgm:cxn modelId="{407E4364-E5D9-433D-89B8-9D08A37D86B4}" srcId="{B0922E12-CD1C-4D35-9353-321CB48D7FAE}" destId="{68D3FDEC-11C7-4F64-8CD8-003DD0B138BE}" srcOrd="0" destOrd="0" parTransId="{60450030-9583-46C2-8104-2FCAD479C741}" sibTransId="{69EA5FFB-8BF6-44E0-B18A-631A5779C850}"/>
    <dgm:cxn modelId="{FE475564-1C56-42F3-9B0C-9BCD93E7FD54}" srcId="{E19988DA-32F7-45A6-B199-3278444F6562}" destId="{D2A24C85-A987-4558-B325-111CDC2FACDD}" srcOrd="0" destOrd="0" parTransId="{F42A0B6B-A129-468D-A5E6-8BE02DDB8C90}" sibTransId="{988F470C-43AE-4D5D-8373-2784DAA89902}"/>
    <dgm:cxn modelId="{2693B445-56ED-4CA3-BFE9-8E3D67896D7D}" srcId="{9FE04B82-FC96-4ED4-808C-6C86AF845F39}" destId="{458E6653-DC2C-46DA-B54E-73D145328646}" srcOrd="0" destOrd="0" parTransId="{4DD488B9-BEB7-4A41-9121-C3E04FBBE6DE}" sibTransId="{3866A88D-33EE-4668-9E74-BF2B5F875CFA}"/>
    <dgm:cxn modelId="{D5B22F66-414D-4234-99D6-CDC9279204FD}" type="presOf" srcId="{60450030-9583-46C2-8104-2FCAD479C741}" destId="{9072F24C-C274-49D6-80E2-1C3290483586}" srcOrd="0" destOrd="0" presId="urn:microsoft.com/office/officeart/2005/8/layout/hierarchy3"/>
    <dgm:cxn modelId="{B3EBCE4B-21CA-467D-8712-09EC6F441FF5}" type="presOf" srcId="{41D9DB2A-975B-4047-8069-352C30FBF50E}" destId="{0634FF91-2F96-4FA7-9555-C680F837E4DA}" srcOrd="1" destOrd="0" presId="urn:microsoft.com/office/officeart/2005/8/layout/hierarchy3"/>
    <dgm:cxn modelId="{70E1CC6C-AADB-4269-B869-4A1BAC6926C8}" type="presOf" srcId="{E19988DA-32F7-45A6-B199-3278444F6562}" destId="{146A4921-5D13-4318-84C3-FEE3D6A1E999}" srcOrd="1" destOrd="0" presId="urn:microsoft.com/office/officeart/2005/8/layout/hierarchy3"/>
    <dgm:cxn modelId="{5155866E-C3A4-42A8-9A4D-3FE548A5143E}" srcId="{4C62FE07-D160-49C0-9D08-F04E107FD38B}" destId="{B0922E12-CD1C-4D35-9353-321CB48D7FAE}" srcOrd="2" destOrd="0" parTransId="{095F5204-BB36-4BBF-9228-1FB010B66608}" sibTransId="{6763E1CD-0910-4301-B7A7-9D92DAF3C7E9}"/>
    <dgm:cxn modelId="{0F732175-B7E2-4A5D-995E-296303032044}" srcId="{4C62FE07-D160-49C0-9D08-F04E107FD38B}" destId="{41D9DB2A-975B-4047-8069-352C30FBF50E}" srcOrd="3" destOrd="0" parTransId="{D40D96EE-9731-4302-85FC-B83C5C7284DB}" sibTransId="{F6FAE862-A6E7-4D07-900F-286E91C7BE1D}"/>
    <dgm:cxn modelId="{8E3B077E-B710-4F12-9610-3678A6390090}" type="presOf" srcId="{B0922E12-CD1C-4D35-9353-321CB48D7FAE}" destId="{31F53DBF-5CD1-4D2A-A542-3227638CE383}" srcOrd="1" destOrd="0" presId="urn:microsoft.com/office/officeart/2005/8/layout/hierarchy3"/>
    <dgm:cxn modelId="{7EF7867F-8FAD-4B7E-A3A3-F517E860E863}" srcId="{4C62FE07-D160-49C0-9D08-F04E107FD38B}" destId="{E19988DA-32F7-45A6-B199-3278444F6562}" srcOrd="1" destOrd="0" parTransId="{8B62EB02-3457-46BA-81A8-83E4F32F89AE}" sibTransId="{00F13088-159E-49B2-BD3B-9F69B0A9E20A}"/>
    <dgm:cxn modelId="{03A96A80-2806-44D8-9337-608D9B4227DD}" type="presOf" srcId="{4C62FE07-D160-49C0-9D08-F04E107FD38B}" destId="{4E7BC1FD-295F-45C2-AB1E-E775CA313650}" srcOrd="0" destOrd="0" presId="urn:microsoft.com/office/officeart/2005/8/layout/hierarchy3"/>
    <dgm:cxn modelId="{79D15582-2AF5-43C9-BFBF-E1DFF870B757}" type="presOf" srcId="{9FE04B82-FC96-4ED4-808C-6C86AF845F39}" destId="{079AB30D-8C45-420D-92A5-CE2F81E6F8B4}" srcOrd="0" destOrd="0" presId="urn:microsoft.com/office/officeart/2005/8/layout/hierarchy3"/>
    <dgm:cxn modelId="{0A07399A-E66B-4372-9E72-66767C7E75A0}" srcId="{41D9DB2A-975B-4047-8069-352C30FBF50E}" destId="{56CDD913-8001-484A-B643-A634B7B415AA}" srcOrd="0" destOrd="0" parTransId="{B9D2050E-3A92-43B5-A65E-B6700663DBC6}" sibTransId="{62402CE8-703B-40FC-93EA-0CB2724F80F2}"/>
    <dgm:cxn modelId="{6B8607A1-772E-47AC-8E23-61BD9982F3F4}" type="presOf" srcId="{E19988DA-32F7-45A6-B199-3278444F6562}" destId="{085D0BFA-3209-44CE-97A8-C7360999DE7B}" srcOrd="0" destOrd="0" presId="urn:microsoft.com/office/officeart/2005/8/layout/hierarchy3"/>
    <dgm:cxn modelId="{F416D5A6-3453-40C3-8294-65BBE3DBD605}" type="presOf" srcId="{B9D2050E-3A92-43B5-A65E-B6700663DBC6}" destId="{30C09A5F-E9EB-419F-B777-6FC430470AE4}" srcOrd="0" destOrd="0" presId="urn:microsoft.com/office/officeart/2005/8/layout/hierarchy3"/>
    <dgm:cxn modelId="{47EAA9B2-8D54-4B20-A436-E95927165812}" type="presOf" srcId="{458E6653-DC2C-46DA-B54E-73D145328646}" destId="{F9DD8D1A-7B25-4EC2-988F-AD8388B09BB0}" srcOrd="0" destOrd="0" presId="urn:microsoft.com/office/officeart/2005/8/layout/hierarchy3"/>
    <dgm:cxn modelId="{217DCBF6-7D4A-4EB3-A669-94F7B170A798}" type="presOf" srcId="{9FE04B82-FC96-4ED4-808C-6C86AF845F39}" destId="{774CA4C7-4337-45E3-BDBD-77A16BB69E2D}" srcOrd="1" destOrd="0" presId="urn:microsoft.com/office/officeart/2005/8/layout/hierarchy3"/>
    <dgm:cxn modelId="{67231CF7-C74E-4E3E-A6BE-64B43571027C}" srcId="{4C62FE07-D160-49C0-9D08-F04E107FD38B}" destId="{9FE04B82-FC96-4ED4-808C-6C86AF845F39}" srcOrd="0" destOrd="0" parTransId="{6F7835B0-E3A4-48D7-B827-A7A518A83C70}" sibTransId="{36D8D968-2035-497C-9F20-AA0DFE9E0B35}"/>
    <dgm:cxn modelId="{163C7DF9-215E-4992-96F4-77A53CA8F72A}" type="presOf" srcId="{41D9DB2A-975B-4047-8069-352C30FBF50E}" destId="{D09E3168-245D-4CDA-8B0C-93D928A55E9C}" srcOrd="0" destOrd="0" presId="urn:microsoft.com/office/officeart/2005/8/layout/hierarchy3"/>
    <dgm:cxn modelId="{F0D6B5C8-841E-457B-95A3-FB3D65FE115D}" type="presParOf" srcId="{4E7BC1FD-295F-45C2-AB1E-E775CA313650}" destId="{96FDA3EA-1F86-4D4C-A0B5-DC502A983B29}" srcOrd="0" destOrd="0" presId="urn:microsoft.com/office/officeart/2005/8/layout/hierarchy3"/>
    <dgm:cxn modelId="{ADCE6F0D-B64F-4D61-A0FC-5BFFD1355E50}" type="presParOf" srcId="{96FDA3EA-1F86-4D4C-A0B5-DC502A983B29}" destId="{B23CE600-D1AF-40AD-BA78-97E54B71423A}" srcOrd="0" destOrd="0" presId="urn:microsoft.com/office/officeart/2005/8/layout/hierarchy3"/>
    <dgm:cxn modelId="{77EB4B00-8E6D-4A00-B9AE-47E313884F9E}" type="presParOf" srcId="{B23CE600-D1AF-40AD-BA78-97E54B71423A}" destId="{079AB30D-8C45-420D-92A5-CE2F81E6F8B4}" srcOrd="0" destOrd="0" presId="urn:microsoft.com/office/officeart/2005/8/layout/hierarchy3"/>
    <dgm:cxn modelId="{2AA8C129-495D-410D-A2DB-FDA73E14DDA9}" type="presParOf" srcId="{B23CE600-D1AF-40AD-BA78-97E54B71423A}" destId="{774CA4C7-4337-45E3-BDBD-77A16BB69E2D}" srcOrd="1" destOrd="0" presId="urn:microsoft.com/office/officeart/2005/8/layout/hierarchy3"/>
    <dgm:cxn modelId="{425255D6-1F33-4A07-A5B2-A6E5EAA598AC}" type="presParOf" srcId="{96FDA3EA-1F86-4D4C-A0B5-DC502A983B29}" destId="{44EDAC7B-D56A-4DB2-95FF-3386DC9AB7E5}" srcOrd="1" destOrd="0" presId="urn:microsoft.com/office/officeart/2005/8/layout/hierarchy3"/>
    <dgm:cxn modelId="{B02A4DE2-B416-432B-B652-0F75AD18BEA1}" type="presParOf" srcId="{44EDAC7B-D56A-4DB2-95FF-3386DC9AB7E5}" destId="{5ABBCFB1-A16C-40C6-A91C-D0FEF690A268}" srcOrd="0" destOrd="0" presId="urn:microsoft.com/office/officeart/2005/8/layout/hierarchy3"/>
    <dgm:cxn modelId="{E69A478D-5C51-48FE-91CA-6AE7887AC5FE}" type="presParOf" srcId="{44EDAC7B-D56A-4DB2-95FF-3386DC9AB7E5}" destId="{F9DD8D1A-7B25-4EC2-988F-AD8388B09BB0}" srcOrd="1" destOrd="0" presId="urn:microsoft.com/office/officeart/2005/8/layout/hierarchy3"/>
    <dgm:cxn modelId="{6B273284-96B6-4D2A-81EE-B1AC1F3B1180}" type="presParOf" srcId="{4E7BC1FD-295F-45C2-AB1E-E775CA313650}" destId="{7B7B6E4D-7192-4D43-BA0B-13BC38FDF450}" srcOrd="1" destOrd="0" presId="urn:microsoft.com/office/officeart/2005/8/layout/hierarchy3"/>
    <dgm:cxn modelId="{45EC1AFE-7347-480C-9C09-6C61200C34B7}" type="presParOf" srcId="{7B7B6E4D-7192-4D43-BA0B-13BC38FDF450}" destId="{069623CF-E947-412E-B9D4-7D4AD9F4F993}" srcOrd="0" destOrd="0" presId="urn:microsoft.com/office/officeart/2005/8/layout/hierarchy3"/>
    <dgm:cxn modelId="{5C8CC55F-1E70-44E7-879C-F22F1CE3CA71}" type="presParOf" srcId="{069623CF-E947-412E-B9D4-7D4AD9F4F993}" destId="{085D0BFA-3209-44CE-97A8-C7360999DE7B}" srcOrd="0" destOrd="0" presId="urn:microsoft.com/office/officeart/2005/8/layout/hierarchy3"/>
    <dgm:cxn modelId="{8B358AC1-ABEA-4A6C-A30B-687C9CE90602}" type="presParOf" srcId="{069623CF-E947-412E-B9D4-7D4AD9F4F993}" destId="{146A4921-5D13-4318-84C3-FEE3D6A1E999}" srcOrd="1" destOrd="0" presId="urn:microsoft.com/office/officeart/2005/8/layout/hierarchy3"/>
    <dgm:cxn modelId="{7472773B-8E38-4B80-BC52-D1D5B5D2EDF9}" type="presParOf" srcId="{7B7B6E4D-7192-4D43-BA0B-13BC38FDF450}" destId="{C3F5C1CE-B42E-4466-90F3-D022BD2DF417}" srcOrd="1" destOrd="0" presId="urn:microsoft.com/office/officeart/2005/8/layout/hierarchy3"/>
    <dgm:cxn modelId="{04EA2797-1DBF-4077-891B-E29EAFF4EB84}" type="presParOf" srcId="{C3F5C1CE-B42E-4466-90F3-D022BD2DF417}" destId="{5B0F0609-8DF9-491D-86CE-A186AEFC7550}" srcOrd="0" destOrd="0" presId="urn:microsoft.com/office/officeart/2005/8/layout/hierarchy3"/>
    <dgm:cxn modelId="{96A7B4FA-9ED1-40C2-8BAB-ECAF72D5EEE0}" type="presParOf" srcId="{C3F5C1CE-B42E-4466-90F3-D022BD2DF417}" destId="{D574BE3D-2377-4FC5-9135-514014D65F13}" srcOrd="1" destOrd="0" presId="urn:microsoft.com/office/officeart/2005/8/layout/hierarchy3"/>
    <dgm:cxn modelId="{1138BF8F-707B-4317-A6F7-20FBB01D7586}" type="presParOf" srcId="{4E7BC1FD-295F-45C2-AB1E-E775CA313650}" destId="{E200555A-65F6-48D9-9F12-001D5221142C}" srcOrd="2" destOrd="0" presId="urn:microsoft.com/office/officeart/2005/8/layout/hierarchy3"/>
    <dgm:cxn modelId="{CB630A99-89C6-47FC-AB7F-E52DD8AD0016}" type="presParOf" srcId="{E200555A-65F6-48D9-9F12-001D5221142C}" destId="{5F7FCC64-C582-45D9-A514-FE46A9499A4A}" srcOrd="0" destOrd="0" presId="urn:microsoft.com/office/officeart/2005/8/layout/hierarchy3"/>
    <dgm:cxn modelId="{1147D3F3-3566-4123-B4F2-9B01118EA10D}" type="presParOf" srcId="{5F7FCC64-C582-45D9-A514-FE46A9499A4A}" destId="{B5EC1C31-6340-42F8-B67D-48D633D03A5D}" srcOrd="0" destOrd="0" presId="urn:microsoft.com/office/officeart/2005/8/layout/hierarchy3"/>
    <dgm:cxn modelId="{A8E9CDEA-4090-46EF-AD08-B815C67DAB2C}" type="presParOf" srcId="{5F7FCC64-C582-45D9-A514-FE46A9499A4A}" destId="{31F53DBF-5CD1-4D2A-A542-3227638CE383}" srcOrd="1" destOrd="0" presId="urn:microsoft.com/office/officeart/2005/8/layout/hierarchy3"/>
    <dgm:cxn modelId="{A55A23E2-AED4-4B7B-B20A-968CE5F8EC68}" type="presParOf" srcId="{E200555A-65F6-48D9-9F12-001D5221142C}" destId="{D616321B-8E80-46CE-A250-011A174FA70A}" srcOrd="1" destOrd="0" presId="urn:microsoft.com/office/officeart/2005/8/layout/hierarchy3"/>
    <dgm:cxn modelId="{3F228C80-B6C8-4BAF-AD63-D6E3F5675CF0}" type="presParOf" srcId="{D616321B-8E80-46CE-A250-011A174FA70A}" destId="{9072F24C-C274-49D6-80E2-1C3290483586}" srcOrd="0" destOrd="0" presId="urn:microsoft.com/office/officeart/2005/8/layout/hierarchy3"/>
    <dgm:cxn modelId="{BA3B3F71-8BC0-47DF-B6B0-7CB5C39FE7CC}" type="presParOf" srcId="{D616321B-8E80-46CE-A250-011A174FA70A}" destId="{42E9568F-FB7C-4689-BC6E-2F1340C3C69C}" srcOrd="1" destOrd="0" presId="urn:microsoft.com/office/officeart/2005/8/layout/hierarchy3"/>
    <dgm:cxn modelId="{444E949A-3901-473F-95E1-BE00C0A1B7BC}" type="presParOf" srcId="{4E7BC1FD-295F-45C2-AB1E-E775CA313650}" destId="{E094F903-79D0-45EC-8D1F-8600FDD7C8D7}" srcOrd="3" destOrd="0" presId="urn:microsoft.com/office/officeart/2005/8/layout/hierarchy3"/>
    <dgm:cxn modelId="{1E59B61E-A451-4FCF-9ADB-AADD561E9D41}" type="presParOf" srcId="{E094F903-79D0-45EC-8D1F-8600FDD7C8D7}" destId="{F8D14CFE-5A23-4482-A7AA-9E4CB068389B}" srcOrd="0" destOrd="0" presId="urn:microsoft.com/office/officeart/2005/8/layout/hierarchy3"/>
    <dgm:cxn modelId="{F7EA6C37-771C-4056-AD64-DF0D7625FB45}" type="presParOf" srcId="{F8D14CFE-5A23-4482-A7AA-9E4CB068389B}" destId="{D09E3168-245D-4CDA-8B0C-93D928A55E9C}" srcOrd="0" destOrd="0" presId="urn:microsoft.com/office/officeart/2005/8/layout/hierarchy3"/>
    <dgm:cxn modelId="{7B65CF50-0C6B-40AD-A4E1-97D26CA81BBF}" type="presParOf" srcId="{F8D14CFE-5A23-4482-A7AA-9E4CB068389B}" destId="{0634FF91-2F96-4FA7-9555-C680F837E4DA}" srcOrd="1" destOrd="0" presId="urn:microsoft.com/office/officeart/2005/8/layout/hierarchy3"/>
    <dgm:cxn modelId="{F17D3DA5-0F26-415F-BB2F-FA45718D9B6C}" type="presParOf" srcId="{E094F903-79D0-45EC-8D1F-8600FDD7C8D7}" destId="{23B82808-936D-4E98-A233-D7DDD3DD8430}" srcOrd="1" destOrd="0" presId="urn:microsoft.com/office/officeart/2005/8/layout/hierarchy3"/>
    <dgm:cxn modelId="{1F082328-A51D-4144-BD4F-0D743D0C3D72}" type="presParOf" srcId="{23B82808-936D-4E98-A233-D7DDD3DD8430}" destId="{30C09A5F-E9EB-419F-B777-6FC430470AE4}" srcOrd="0" destOrd="0" presId="urn:microsoft.com/office/officeart/2005/8/layout/hierarchy3"/>
    <dgm:cxn modelId="{9A019C7F-24F2-4036-B14D-2DDE34A744EF}" type="presParOf" srcId="{23B82808-936D-4E98-A233-D7DDD3DD8430}" destId="{443B3710-489D-4C72-8B1C-B6EEA13F944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4036F-9AE3-44BA-8B9F-CF9123D9D755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Current literature on the efficacy and potential risks of using cannabis for common psychiatric and medical conditions</a:t>
          </a:r>
        </a:p>
      </dsp:txBody>
      <dsp:txXfrm rot="-5400000">
        <a:off x="3785616" y="197117"/>
        <a:ext cx="6675221" cy="1012303"/>
      </dsp:txXfrm>
    </dsp:sp>
    <dsp:sp modelId="{5240C9FE-2ADE-418D-BFC2-0519D76A6949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Summarize</a:t>
          </a:r>
        </a:p>
      </dsp:txBody>
      <dsp:txXfrm>
        <a:off x="68454" y="70578"/>
        <a:ext cx="3648708" cy="1265378"/>
      </dsp:txXfrm>
    </dsp:sp>
    <dsp:sp modelId="{F3945AD9-D752-4E54-B233-A5E7093F2B86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Past, present, and future landscape of marijuana legalization in Arkansas</a:t>
          </a:r>
        </a:p>
      </dsp:txBody>
      <dsp:txXfrm rot="-5400000">
        <a:off x="3785616" y="1669517"/>
        <a:ext cx="6675221" cy="1012303"/>
      </dsp:txXfrm>
    </dsp:sp>
    <dsp:sp modelId="{A108D1C7-9CE8-4A8C-8B59-C3576D5EDB9E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Compare</a:t>
          </a:r>
        </a:p>
      </dsp:txBody>
      <dsp:txXfrm>
        <a:off x="68454" y="1542979"/>
        <a:ext cx="3648708" cy="1265378"/>
      </dsp:txXfrm>
    </dsp:sp>
    <dsp:sp modelId="{65DA1117-03A9-4200-80F3-1ED0F4812982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Demographic, economic, and geographical trends in the distribution and use of medical marijuana in the state</a:t>
          </a:r>
        </a:p>
      </dsp:txBody>
      <dsp:txXfrm rot="-5400000">
        <a:off x="3785616" y="3141918"/>
        <a:ext cx="6675221" cy="1012303"/>
      </dsp:txXfrm>
    </dsp:sp>
    <dsp:sp modelId="{9D0B0B65-7476-4E43-809E-2E4E60436B36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Examine</a:t>
          </a:r>
        </a:p>
      </dsp:txBody>
      <dsp:txXfrm>
        <a:off x="68454" y="3015380"/>
        <a:ext cx="3648708" cy="1265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8A1D8-AAAE-447C-9F36-8D9F3B28A8F7}">
      <dsp:nvSpPr>
        <dsp:cNvPr id="0" name=""/>
        <dsp:cNvSpPr/>
      </dsp:nvSpPr>
      <dsp:spPr>
        <a:xfrm rot="5400000">
          <a:off x="3713390" y="-1263538"/>
          <a:ext cx="1233580" cy="407546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Chronic Pain (Adults)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Chemo induced nausea/vomiting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MS Spasticity (patient reported)</a:t>
          </a:r>
        </a:p>
      </dsp:txBody>
      <dsp:txXfrm rot="-5400000">
        <a:off x="2292448" y="217622"/>
        <a:ext cx="4015246" cy="1113144"/>
      </dsp:txXfrm>
    </dsp:sp>
    <dsp:sp modelId="{AC2772B0-12AA-4BAB-A084-BB0DD56543AF}">
      <dsp:nvSpPr>
        <dsp:cNvPr id="0" name=""/>
        <dsp:cNvSpPr/>
      </dsp:nvSpPr>
      <dsp:spPr>
        <a:xfrm>
          <a:off x="0" y="3205"/>
          <a:ext cx="2292448" cy="15419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Substantial Evidence</a:t>
          </a:r>
        </a:p>
      </dsp:txBody>
      <dsp:txXfrm>
        <a:off x="75273" y="78478"/>
        <a:ext cx="2141902" cy="1391430"/>
      </dsp:txXfrm>
    </dsp:sp>
    <dsp:sp modelId="{2A488DA7-0A15-4FD8-BC10-9677D001220B}">
      <dsp:nvSpPr>
        <dsp:cNvPr id="0" name=""/>
        <dsp:cNvSpPr/>
      </dsp:nvSpPr>
      <dsp:spPr>
        <a:xfrm rot="5400000">
          <a:off x="3713390" y="355536"/>
          <a:ext cx="1233580" cy="407546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Short-term sleep outcomes                                        (obstructive sleep apnea, fibromyalgia, chronic pain, MS)</a:t>
          </a:r>
        </a:p>
      </dsp:txBody>
      <dsp:txXfrm rot="-5400000">
        <a:off x="2292448" y="1836696"/>
        <a:ext cx="4015246" cy="1113144"/>
      </dsp:txXfrm>
    </dsp:sp>
    <dsp:sp modelId="{B75C5849-C3C2-49C0-A7CF-55484F247905}">
      <dsp:nvSpPr>
        <dsp:cNvPr id="0" name=""/>
        <dsp:cNvSpPr/>
      </dsp:nvSpPr>
      <dsp:spPr>
        <a:xfrm>
          <a:off x="0" y="1622280"/>
          <a:ext cx="2292448" cy="15419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Moderate Evidence</a:t>
          </a:r>
        </a:p>
      </dsp:txBody>
      <dsp:txXfrm>
        <a:off x="75273" y="1697553"/>
        <a:ext cx="2141902" cy="1391430"/>
      </dsp:txXfrm>
    </dsp:sp>
    <dsp:sp modelId="{4FE6FFCE-613F-4494-B152-D57175531893}">
      <dsp:nvSpPr>
        <dsp:cNvPr id="0" name=""/>
        <dsp:cNvSpPr/>
      </dsp:nvSpPr>
      <dsp:spPr>
        <a:xfrm rot="5400000">
          <a:off x="3713390" y="1974611"/>
          <a:ext cx="1233580" cy="407546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Improving appetite/weight (HIV/AIDS)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MS </a:t>
          </a:r>
          <a:r>
            <a:rPr lang="en-US" sz="1300" kern="1200" dirty="0" err="1"/>
            <a:t>Spacticity</a:t>
          </a:r>
          <a:r>
            <a:rPr lang="en-US" sz="1300" kern="1200" dirty="0"/>
            <a:t> (clinician reported)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Tourette symptoms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Social Anxiety </a:t>
          </a:r>
          <a:r>
            <a:rPr lang="en-US" sz="1300" kern="1200" dirty="0"/>
            <a:t>(public speaking test)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PTSD symptoms</a:t>
          </a:r>
        </a:p>
      </dsp:txBody>
      <dsp:txXfrm rot="-5400000">
        <a:off x="2292448" y="3455771"/>
        <a:ext cx="4015246" cy="1113144"/>
      </dsp:txXfrm>
    </dsp:sp>
    <dsp:sp modelId="{327C966B-0DE1-4F31-A554-00A8C2504E6E}">
      <dsp:nvSpPr>
        <dsp:cNvPr id="0" name=""/>
        <dsp:cNvSpPr/>
      </dsp:nvSpPr>
      <dsp:spPr>
        <a:xfrm>
          <a:off x="0" y="3241355"/>
          <a:ext cx="2292448" cy="154197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Limited Evidence</a:t>
          </a:r>
        </a:p>
      </dsp:txBody>
      <dsp:txXfrm>
        <a:off x="75273" y="3316628"/>
        <a:ext cx="2141902" cy="1391430"/>
      </dsp:txXfrm>
    </dsp:sp>
    <dsp:sp modelId="{AD0ED221-10EE-4AE7-BBF5-D6C211E6A285}">
      <dsp:nvSpPr>
        <dsp:cNvPr id="0" name=""/>
        <dsp:cNvSpPr/>
      </dsp:nvSpPr>
      <dsp:spPr>
        <a:xfrm rot="5400000">
          <a:off x="3713390" y="3593686"/>
          <a:ext cx="1233580" cy="407546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Cancer or cancer-associated cachexia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Epilepsy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ALS/Chorea/Huntington’s/Dystonia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Abstinence in Addiction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Schizophrenia/Psychosis outcomes</a:t>
          </a:r>
        </a:p>
      </dsp:txBody>
      <dsp:txXfrm rot="-5400000">
        <a:off x="2292448" y="5074846"/>
        <a:ext cx="4015246" cy="1113144"/>
      </dsp:txXfrm>
    </dsp:sp>
    <dsp:sp modelId="{93A7513D-A81A-4E77-BD15-88C4A240ABD8}">
      <dsp:nvSpPr>
        <dsp:cNvPr id="0" name=""/>
        <dsp:cNvSpPr/>
      </dsp:nvSpPr>
      <dsp:spPr>
        <a:xfrm>
          <a:off x="0" y="4860430"/>
          <a:ext cx="2292448" cy="15419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No/Insufficient Evidence</a:t>
          </a:r>
        </a:p>
      </dsp:txBody>
      <dsp:txXfrm>
        <a:off x="75273" y="4935703"/>
        <a:ext cx="2141902" cy="13914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0F2F7-E98E-4FD9-908B-D813DC7F6043}">
      <dsp:nvSpPr>
        <dsp:cNvPr id="0" name=""/>
        <dsp:cNvSpPr/>
      </dsp:nvSpPr>
      <dsp:spPr>
        <a:xfrm>
          <a:off x="4425815" y="2304"/>
          <a:ext cx="2556889" cy="12784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Limited Evidence</a:t>
          </a:r>
        </a:p>
      </dsp:txBody>
      <dsp:txXfrm>
        <a:off x="4463259" y="39748"/>
        <a:ext cx="2482001" cy="1203556"/>
      </dsp:txXfrm>
    </dsp:sp>
    <dsp:sp modelId="{9E61067B-9F05-44C7-9D3E-D607C2DFE6B9}">
      <dsp:nvSpPr>
        <dsp:cNvPr id="0" name=""/>
        <dsp:cNvSpPr/>
      </dsp:nvSpPr>
      <dsp:spPr>
        <a:xfrm>
          <a:off x="4681504" y="1280749"/>
          <a:ext cx="255688" cy="958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8833"/>
              </a:lnTo>
              <a:lnTo>
                <a:pt x="255688" y="9588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FD33AC-9CD1-4850-BDC3-BF454DFF5A20}">
      <dsp:nvSpPr>
        <dsp:cNvPr id="0" name=""/>
        <dsp:cNvSpPr/>
      </dsp:nvSpPr>
      <dsp:spPr>
        <a:xfrm>
          <a:off x="4937193" y="1600360"/>
          <a:ext cx="2045511" cy="127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Dementia</a:t>
          </a:r>
        </a:p>
      </dsp:txBody>
      <dsp:txXfrm>
        <a:off x="4974637" y="1637804"/>
        <a:ext cx="1970623" cy="1203556"/>
      </dsp:txXfrm>
    </dsp:sp>
    <dsp:sp modelId="{2D5BDE98-64E5-4D16-B3FA-EFB8787D4912}">
      <dsp:nvSpPr>
        <dsp:cNvPr id="0" name=""/>
        <dsp:cNvSpPr/>
      </dsp:nvSpPr>
      <dsp:spPr>
        <a:xfrm>
          <a:off x="4681504" y="1280749"/>
          <a:ext cx="255688" cy="2556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6889"/>
              </a:lnTo>
              <a:lnTo>
                <a:pt x="255688" y="25568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AEFE1-9C09-4A85-BA56-E3F22A5EB109}">
      <dsp:nvSpPr>
        <dsp:cNvPr id="0" name=""/>
        <dsp:cNvSpPr/>
      </dsp:nvSpPr>
      <dsp:spPr>
        <a:xfrm>
          <a:off x="4937193" y="3198417"/>
          <a:ext cx="2045511" cy="127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Improving IOP in glaucoma</a:t>
          </a:r>
        </a:p>
      </dsp:txBody>
      <dsp:txXfrm>
        <a:off x="4974637" y="3235861"/>
        <a:ext cx="1970623" cy="1203556"/>
      </dsp:txXfrm>
    </dsp:sp>
    <dsp:sp modelId="{FE90FE97-A915-48DC-89F3-9D257E66B0FF}">
      <dsp:nvSpPr>
        <dsp:cNvPr id="0" name=""/>
        <dsp:cNvSpPr/>
      </dsp:nvSpPr>
      <dsp:spPr>
        <a:xfrm>
          <a:off x="4681504" y="1280749"/>
          <a:ext cx="255688" cy="4154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4946"/>
              </a:lnTo>
              <a:lnTo>
                <a:pt x="255688" y="415494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3865A-68FA-40B7-BB2A-A005B35DA402}">
      <dsp:nvSpPr>
        <dsp:cNvPr id="0" name=""/>
        <dsp:cNvSpPr/>
      </dsp:nvSpPr>
      <dsp:spPr>
        <a:xfrm>
          <a:off x="4937193" y="4796473"/>
          <a:ext cx="2045511" cy="1278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Reducing Depressive </a:t>
          </a:r>
          <a:r>
            <a:rPr lang="en-US" sz="2000" kern="1200" dirty="0" err="1"/>
            <a:t>sxs</a:t>
          </a:r>
          <a:r>
            <a:rPr lang="en-US" sz="2000" kern="1200" dirty="0"/>
            <a:t> in chronic pain or MS</a:t>
          </a:r>
        </a:p>
      </dsp:txBody>
      <dsp:txXfrm>
        <a:off x="4974637" y="4833917"/>
        <a:ext cx="1970623" cy="12035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AF09D-A042-466F-803B-E657F8695378}">
      <dsp:nvSpPr>
        <dsp:cNvPr id="0" name=""/>
        <dsp:cNvSpPr/>
      </dsp:nvSpPr>
      <dsp:spPr>
        <a:xfrm>
          <a:off x="0" y="407676"/>
          <a:ext cx="6367912" cy="982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270764" rIns="49422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Motor Vehicle Crashes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Low Birth Weight (in offspring of maternal MJN users)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Development of Schizophrenia/Psychosis </a:t>
          </a:r>
          <a:r>
            <a:rPr lang="en-US" sz="1300" kern="1200" dirty="0"/>
            <a:t>(heavy MJN users)</a:t>
          </a:r>
        </a:p>
      </dsp:txBody>
      <dsp:txXfrm>
        <a:off x="0" y="407676"/>
        <a:ext cx="6367912" cy="982800"/>
      </dsp:txXfrm>
    </dsp:sp>
    <dsp:sp modelId="{61D86995-00B6-410D-890C-0CEBDEACD1DF}">
      <dsp:nvSpPr>
        <dsp:cNvPr id="0" name=""/>
        <dsp:cNvSpPr/>
      </dsp:nvSpPr>
      <dsp:spPr>
        <a:xfrm>
          <a:off x="318395" y="215796"/>
          <a:ext cx="4457539" cy="3837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Substantial Evidence</a:t>
          </a:r>
        </a:p>
      </dsp:txBody>
      <dsp:txXfrm>
        <a:off x="337129" y="234530"/>
        <a:ext cx="4420071" cy="346292"/>
      </dsp:txXfrm>
    </dsp:sp>
    <dsp:sp modelId="{84A30508-7378-485C-BE0F-68550AAD6909}">
      <dsp:nvSpPr>
        <dsp:cNvPr id="0" name=""/>
        <dsp:cNvSpPr/>
      </dsp:nvSpPr>
      <dsp:spPr>
        <a:xfrm>
          <a:off x="0" y="1652556"/>
          <a:ext cx="6367912" cy="163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270764" rIns="49422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Respiratory Distress (pediatrics)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Learning, Memory, Attention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Increased Mania/Hypomania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Social Anxiety </a:t>
          </a:r>
          <a:r>
            <a:rPr lang="en-US" sz="1300" kern="1200" dirty="0"/>
            <a:t>(regular MJN users)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Development of Depressive disorders; SI/Attempts/Completion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Development of Other SUD</a:t>
          </a:r>
        </a:p>
      </dsp:txBody>
      <dsp:txXfrm>
        <a:off x="0" y="1652556"/>
        <a:ext cx="6367912" cy="1638000"/>
      </dsp:txXfrm>
    </dsp:sp>
    <dsp:sp modelId="{987FB821-A965-4C81-A1BB-623859ECE980}">
      <dsp:nvSpPr>
        <dsp:cNvPr id="0" name=""/>
        <dsp:cNvSpPr/>
      </dsp:nvSpPr>
      <dsp:spPr>
        <a:xfrm>
          <a:off x="318395" y="1460676"/>
          <a:ext cx="4457539" cy="3837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Moderate Evidence</a:t>
          </a:r>
        </a:p>
      </dsp:txBody>
      <dsp:txXfrm>
        <a:off x="337129" y="1479410"/>
        <a:ext cx="4420071" cy="346292"/>
      </dsp:txXfrm>
    </dsp:sp>
    <dsp:sp modelId="{62542F04-9DA3-473D-B8EC-959C2173BE8F}">
      <dsp:nvSpPr>
        <dsp:cNvPr id="0" name=""/>
        <dsp:cNvSpPr/>
      </dsp:nvSpPr>
      <dsp:spPr>
        <a:xfrm>
          <a:off x="0" y="3552636"/>
          <a:ext cx="6367912" cy="11875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270764" rIns="49422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Poor Academic Achievement/Educational Outcomes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Pregnancy Complications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Social Functioning/Unemployment/Low Income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Severity of PTSD symptoms</a:t>
          </a:r>
        </a:p>
      </dsp:txBody>
      <dsp:txXfrm>
        <a:off x="0" y="3552636"/>
        <a:ext cx="6367912" cy="1187550"/>
      </dsp:txXfrm>
    </dsp:sp>
    <dsp:sp modelId="{8FC09349-010C-4DBA-B485-99C6B0C7E393}">
      <dsp:nvSpPr>
        <dsp:cNvPr id="0" name=""/>
        <dsp:cNvSpPr/>
      </dsp:nvSpPr>
      <dsp:spPr>
        <a:xfrm>
          <a:off x="318395" y="3360756"/>
          <a:ext cx="4457539" cy="3837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Limited Evidence</a:t>
          </a:r>
        </a:p>
      </dsp:txBody>
      <dsp:txXfrm>
        <a:off x="337129" y="3379490"/>
        <a:ext cx="4420071" cy="346292"/>
      </dsp:txXfrm>
    </dsp:sp>
    <dsp:sp modelId="{A1657470-8B03-4DD1-A672-03519E2F3F55}">
      <dsp:nvSpPr>
        <dsp:cNvPr id="0" name=""/>
        <dsp:cNvSpPr/>
      </dsp:nvSpPr>
      <dsp:spPr>
        <a:xfrm>
          <a:off x="0" y="5002266"/>
          <a:ext cx="6367912" cy="11875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270764" rIns="49422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All-cause Mortality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Overdose death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MI/Stroke/PVD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Asthma</a:t>
          </a:r>
        </a:p>
      </dsp:txBody>
      <dsp:txXfrm>
        <a:off x="0" y="5002266"/>
        <a:ext cx="6367912" cy="1187550"/>
      </dsp:txXfrm>
    </dsp:sp>
    <dsp:sp modelId="{D717483E-F8F3-40E6-BF08-22674FDAB11C}">
      <dsp:nvSpPr>
        <dsp:cNvPr id="0" name=""/>
        <dsp:cNvSpPr/>
      </dsp:nvSpPr>
      <dsp:spPr>
        <a:xfrm>
          <a:off x="318395" y="4810386"/>
          <a:ext cx="4457539" cy="3837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No/Insufficient Evidence</a:t>
          </a:r>
        </a:p>
      </dsp:txBody>
      <dsp:txXfrm>
        <a:off x="337129" y="4829120"/>
        <a:ext cx="4420071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9A875-6EF9-4132-ABA6-7EEA4FDFC2DD}">
      <dsp:nvSpPr>
        <dsp:cNvPr id="0" name=""/>
        <dsp:cNvSpPr/>
      </dsp:nvSpPr>
      <dsp:spPr>
        <a:xfrm>
          <a:off x="0" y="1198084"/>
          <a:ext cx="666683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DFB6E-8DB8-4F79-AE6D-3C58ECA0534E}">
      <dsp:nvSpPr>
        <dsp:cNvPr id="0" name=""/>
        <dsp:cNvSpPr/>
      </dsp:nvSpPr>
      <dsp:spPr>
        <a:xfrm>
          <a:off x="333341" y="976684"/>
          <a:ext cx="4666783" cy="442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Allows for use of medical MJN at a private residence</a:t>
          </a:r>
        </a:p>
      </dsp:txBody>
      <dsp:txXfrm>
        <a:off x="354957" y="998300"/>
        <a:ext cx="4623551" cy="399568"/>
      </dsp:txXfrm>
    </dsp:sp>
    <dsp:sp modelId="{B9084BC5-3686-4CBB-B965-641406B08D34}">
      <dsp:nvSpPr>
        <dsp:cNvPr id="0" name=""/>
        <dsp:cNvSpPr/>
      </dsp:nvSpPr>
      <dsp:spPr>
        <a:xfrm>
          <a:off x="0" y="1878485"/>
          <a:ext cx="6666833" cy="259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12420" rIns="5174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School bus or operating any motor vehicle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Preschool, primary or secondary school grounds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Correctional facilities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State or local government buildings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Daycare, foster care, social services care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In the presence of a pregnant woman or a person under age 14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Wherever tobacco smoking is prohibited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Arkansas National Guard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US Military</a:t>
          </a:r>
        </a:p>
      </dsp:txBody>
      <dsp:txXfrm>
        <a:off x="0" y="1878485"/>
        <a:ext cx="6666833" cy="2598750"/>
      </dsp:txXfrm>
    </dsp:sp>
    <dsp:sp modelId="{8D882350-C335-47EA-ABC5-49319510F2B0}">
      <dsp:nvSpPr>
        <dsp:cNvPr id="0" name=""/>
        <dsp:cNvSpPr/>
      </dsp:nvSpPr>
      <dsp:spPr>
        <a:xfrm>
          <a:off x="333341" y="1657084"/>
          <a:ext cx="4666783" cy="44280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is prohibited on:</a:t>
          </a:r>
        </a:p>
      </dsp:txBody>
      <dsp:txXfrm>
        <a:off x="354957" y="1678700"/>
        <a:ext cx="4623551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AB30D-8C45-420D-92A5-CE2F81E6F8B4}">
      <dsp:nvSpPr>
        <dsp:cNvPr id="0" name=""/>
        <dsp:cNvSpPr/>
      </dsp:nvSpPr>
      <dsp:spPr>
        <a:xfrm>
          <a:off x="1684" y="120628"/>
          <a:ext cx="1936575" cy="968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Watch</a:t>
          </a:r>
        </a:p>
      </dsp:txBody>
      <dsp:txXfrm>
        <a:off x="30044" y="148988"/>
        <a:ext cx="1879855" cy="911567"/>
      </dsp:txXfrm>
    </dsp:sp>
    <dsp:sp modelId="{5ABBCFB1-A16C-40C6-A91C-D0FEF690A268}">
      <dsp:nvSpPr>
        <dsp:cNvPr id="0" name=""/>
        <dsp:cNvSpPr/>
      </dsp:nvSpPr>
      <dsp:spPr>
        <a:xfrm>
          <a:off x="195342" y="1088916"/>
          <a:ext cx="193657" cy="726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6215"/>
              </a:lnTo>
              <a:lnTo>
                <a:pt x="193657" y="7262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8D1A-7B25-4EC2-988F-AD8388B09BB0}">
      <dsp:nvSpPr>
        <dsp:cNvPr id="0" name=""/>
        <dsp:cNvSpPr/>
      </dsp:nvSpPr>
      <dsp:spPr>
        <a:xfrm>
          <a:off x="389000" y="1330988"/>
          <a:ext cx="1549260" cy="9682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Watch for bills introduced to legalize the recreational use of MJN</a:t>
          </a:r>
        </a:p>
      </dsp:txBody>
      <dsp:txXfrm>
        <a:off x="417360" y="1359348"/>
        <a:ext cx="1492540" cy="911567"/>
      </dsp:txXfrm>
    </dsp:sp>
    <dsp:sp modelId="{085D0BFA-3209-44CE-97A8-C7360999DE7B}">
      <dsp:nvSpPr>
        <dsp:cNvPr id="0" name=""/>
        <dsp:cNvSpPr/>
      </dsp:nvSpPr>
      <dsp:spPr>
        <a:xfrm>
          <a:off x="2422404" y="120628"/>
          <a:ext cx="1936575" cy="968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Follow</a:t>
          </a:r>
        </a:p>
      </dsp:txBody>
      <dsp:txXfrm>
        <a:off x="2450764" y="148988"/>
        <a:ext cx="1879855" cy="911567"/>
      </dsp:txXfrm>
    </dsp:sp>
    <dsp:sp modelId="{5B0F0609-8DF9-491D-86CE-A186AEFC7550}">
      <dsp:nvSpPr>
        <dsp:cNvPr id="0" name=""/>
        <dsp:cNvSpPr/>
      </dsp:nvSpPr>
      <dsp:spPr>
        <a:xfrm>
          <a:off x="2616061" y="1088916"/>
          <a:ext cx="193657" cy="726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6215"/>
              </a:lnTo>
              <a:lnTo>
                <a:pt x="193657" y="7262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4BE3D-2377-4FC5-9135-514014D65F13}">
      <dsp:nvSpPr>
        <dsp:cNvPr id="0" name=""/>
        <dsp:cNvSpPr/>
      </dsp:nvSpPr>
      <dsp:spPr>
        <a:xfrm>
          <a:off x="2809719" y="1330988"/>
          <a:ext cx="1549260" cy="9682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Follow trends in the Medical MJN Fiscal Year Reports</a:t>
          </a:r>
        </a:p>
      </dsp:txBody>
      <dsp:txXfrm>
        <a:off x="2838079" y="1359348"/>
        <a:ext cx="1492540" cy="911567"/>
      </dsp:txXfrm>
    </dsp:sp>
    <dsp:sp modelId="{B5EC1C31-6340-42F8-B67D-48D633D03A5D}">
      <dsp:nvSpPr>
        <dsp:cNvPr id="0" name=""/>
        <dsp:cNvSpPr/>
      </dsp:nvSpPr>
      <dsp:spPr>
        <a:xfrm>
          <a:off x="4843123" y="120628"/>
          <a:ext cx="1936575" cy="968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Monitor</a:t>
          </a:r>
        </a:p>
      </dsp:txBody>
      <dsp:txXfrm>
        <a:off x="4871483" y="148988"/>
        <a:ext cx="1879855" cy="911567"/>
      </dsp:txXfrm>
    </dsp:sp>
    <dsp:sp modelId="{9072F24C-C274-49D6-80E2-1C3290483586}">
      <dsp:nvSpPr>
        <dsp:cNvPr id="0" name=""/>
        <dsp:cNvSpPr/>
      </dsp:nvSpPr>
      <dsp:spPr>
        <a:xfrm>
          <a:off x="5036780" y="1088916"/>
          <a:ext cx="193657" cy="726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6215"/>
              </a:lnTo>
              <a:lnTo>
                <a:pt x="193657" y="7262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9568F-FB7C-4689-BC6E-2F1340C3C69C}">
      <dsp:nvSpPr>
        <dsp:cNvPr id="0" name=""/>
        <dsp:cNvSpPr/>
      </dsp:nvSpPr>
      <dsp:spPr>
        <a:xfrm>
          <a:off x="5230438" y="1330988"/>
          <a:ext cx="1549260" cy="9682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Monitor trends in MJN use in adolescents and young adults </a:t>
          </a:r>
        </a:p>
      </dsp:txBody>
      <dsp:txXfrm>
        <a:off x="5258798" y="1359348"/>
        <a:ext cx="1492540" cy="911567"/>
      </dsp:txXfrm>
    </dsp:sp>
    <dsp:sp modelId="{D09E3168-245D-4CDA-8B0C-93D928A55E9C}">
      <dsp:nvSpPr>
        <dsp:cNvPr id="0" name=""/>
        <dsp:cNvSpPr/>
      </dsp:nvSpPr>
      <dsp:spPr>
        <a:xfrm>
          <a:off x="7263842" y="120628"/>
          <a:ext cx="1936575" cy="968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Correlate</a:t>
          </a:r>
        </a:p>
      </dsp:txBody>
      <dsp:txXfrm>
        <a:off x="7292202" y="148988"/>
        <a:ext cx="1879855" cy="911567"/>
      </dsp:txXfrm>
    </dsp:sp>
    <dsp:sp modelId="{30C09A5F-E9EB-419F-B777-6FC430470AE4}">
      <dsp:nvSpPr>
        <dsp:cNvPr id="0" name=""/>
        <dsp:cNvSpPr/>
      </dsp:nvSpPr>
      <dsp:spPr>
        <a:xfrm>
          <a:off x="7457500" y="1088916"/>
          <a:ext cx="193657" cy="726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6215"/>
              </a:lnTo>
              <a:lnTo>
                <a:pt x="193657" y="7262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3B3710-489D-4C72-8B1C-B6EEA13F944C}">
      <dsp:nvSpPr>
        <dsp:cNvPr id="0" name=""/>
        <dsp:cNvSpPr/>
      </dsp:nvSpPr>
      <dsp:spPr>
        <a:xfrm>
          <a:off x="7651157" y="1330988"/>
          <a:ext cx="1549260" cy="9682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Correlate with prevalence rates of psychiatric disorders, especially psychosis</a:t>
          </a:r>
        </a:p>
      </dsp:txBody>
      <dsp:txXfrm>
        <a:off x="7679517" y="1359348"/>
        <a:ext cx="1492540" cy="911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E1238-E0B0-4971-8FC2-437ABF060B2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EBF96-B4D8-4D0C-ABAC-4CB9AFE9F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6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1CDB-5B2A-4119-95D8-1ED9740E8D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3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 qualifying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EBF96-B4D8-4D0C-ABAC-4CB9AFE9FA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8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2.5 oz = 71 grams = 1 large egg = 14 paper = 65 jelly beans = 40 playing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EBF96-B4D8-4D0C-ABAC-4CB9AFE9FA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9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Was not on ballot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EBF96-B4D8-4D0C-ABAC-4CB9AFE9FA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4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QR code- updated dispensary locations handout; https://www.dfa.arkansas.gov/images/uploads/medicalMarijuanaCommission/UpdatedDispensaryLocations20200317.pdf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EBF96-B4D8-4D0C-ABAC-4CB9AFE9FA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9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2022- pending applications in caregiver and visitor categories</a:t>
            </a:r>
          </a:p>
          <a:p>
            <a:r>
              <a:rPr lang="en-US" dirty="0"/>
              <a:t>2022- Arkansas population 3.04 million&gt; Adult population (76.8%)=2.3 million; 2.64% of adults in Arkansas have approved ID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EBF96-B4D8-4D0C-ABAC-4CB9AFE9FA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3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81C8-3DFC-31B1-5E20-1CB9878FA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0A77B-22CE-DC8E-F9DA-7F966C723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FC6D5-DFAC-828B-F061-3390CC5C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ADF3E-2B5C-1DDB-F10F-26EE245E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FDA66-9CE8-7878-5108-D6340C66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8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63962-A925-9931-AE79-B07D2F32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63DB35-5A14-2425-2D9E-10C44DE52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FFA3F-5C3B-8107-79A2-0263A2AB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71998-E574-A16C-59E2-2DF7AF21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AABA9-17CD-D26E-4D4F-F121F2ED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6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3675C-4B0E-1B97-50A3-5CD8E84FB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4F99E-ABCC-B669-F1F9-AAEA5D212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EC228-90AC-6688-9816-C46168302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854F-7BD9-9038-DF8D-59EDF1C98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D94FD-02E7-92BE-6801-0ECE9611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6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66C5-618E-A5EF-C536-8BEDB424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6448-6CFE-95D4-90F4-B3DB20363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16A61-ED27-3B75-88A8-A2D20FB8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D3E92-FE6F-6DBC-0B74-4AA9D494B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A00AF-BE5F-06B5-B7A4-10517104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4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1FEE4-CC4B-2731-A70D-68353281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59DBC-5631-5653-1FF2-82D45B385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79B60-3BCE-3398-4096-4E1C1468B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027F7-0E48-96D7-105C-1CAA10C6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DCEB6-5546-C429-3772-39928648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1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06A8-F24C-1B1C-45C8-339EBD37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8396C-983C-43AE-3A8F-F00AB345F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7FCD4-62B2-E3A9-47DF-64BD20515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C83AC-1763-0E48-5C61-BB491E18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27ED1-A7B6-47CF-1FC6-131990C7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638ED-0B68-F52F-4A2D-0DF3528E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0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80849-A6FC-ED85-F4CA-613F95AB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30BF6-9D02-E8AA-6C9F-775D7A26A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27AF4-FC28-CAEA-DF01-41BBE5BD3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ECAE60-9EEF-6B03-D48B-AC6C653ABE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912AC-11FF-9AE5-C310-D3D857B16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C8B522-42D1-A70F-24A2-DA6593F2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354FE1-A4ED-DAC4-97BA-3849B1DA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01950D-4FCD-BACC-A26B-B2189121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8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602E7-FFCD-7A12-0D95-24D5EE6C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2B2FD-E0C9-72A0-B4FF-C80C1B1E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EB0F4-49AF-6F8B-B542-F0E2D15A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946E6-CA19-C5DB-B359-0F2CD68F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1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D3BE05-9192-38C0-CC39-81C7DD694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0CC693-083C-8332-EE6A-1326DD662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941E4-370B-C537-F972-B9840F39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6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C13A1-8010-DA73-0960-4C6B37F82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0FAE6-2CD6-EAAA-8DA4-49E8AAD79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46A26-3750-89B2-A987-0C9153334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3312C-C9BF-CDA9-8A4B-085406F6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96DC6-5937-D1E7-9170-3A754EE2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7844F-FFBC-8FAA-0D63-860A4D80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2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7B437-5A58-DA2D-FC91-36FC62D99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35FB39-E064-5988-8C76-4C6B15B50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91CE4-B88E-0654-4E75-529EE75F5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12B97-7BE1-0313-01D3-7FE0C5D6B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B6FCB-9451-B82C-2871-8B68A909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316B4-71C0-B9C6-1303-9B8C3E8A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4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51C40-C58D-8F53-5C54-5BB8AFB47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F5C6D-B99E-CFEF-3229-C1D91D3DF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F944D-ADE8-8350-963D-E1720DB1B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4AD86-4AA1-4342-865C-DF43DD5A4C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8DEC6-4680-FF3C-B59C-D89EDB299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EA78C-377E-E2D5-6C67-A3E7ECA6D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23D75-86AF-4F53-A480-DED05A6D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1199D26-7D8F-4A64-BDBB-73AFABE1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97775-5183-93F5-37D8-5DD9082F7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483004"/>
            <a:ext cx="6745458" cy="3082870"/>
          </a:xfrm>
        </p:spPr>
        <p:txBody>
          <a:bodyPr>
            <a:normAutofit/>
          </a:bodyPr>
          <a:lstStyle/>
          <a:p>
            <a:pPr algn="l"/>
            <a:r>
              <a:rPr lang="en-US" sz="51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Medical Marijuana in Arkansas: Past, Present, and Future</a:t>
            </a:r>
            <a:endParaRPr lang="en-US" sz="51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7DDF4-E78D-18D0-FA4D-CEC01D795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085454"/>
            <a:ext cx="6745458" cy="1966246"/>
          </a:xfrm>
        </p:spPr>
        <p:txBody>
          <a:bodyPr>
            <a:normAutofit/>
          </a:bodyPr>
          <a:lstStyle/>
          <a:p>
            <a:pPr algn="l"/>
            <a:r>
              <a:rPr lang="en-US"/>
              <a:t>Nihit Kumar, M.D.</a:t>
            </a:r>
          </a:p>
          <a:p>
            <a:pPr algn="l"/>
            <a:r>
              <a:rPr lang="en-US"/>
              <a:t>August 2023</a:t>
            </a:r>
          </a:p>
          <a:p>
            <a:pPr algn="l"/>
            <a:r>
              <a:rPr lang="en-US"/>
              <a:t>PositiveRecoveryAR.com</a:t>
            </a:r>
          </a:p>
        </p:txBody>
      </p:sp>
      <p:sp>
        <p:nvSpPr>
          <p:cNvPr id="58" name="sketch line">
            <a:extLst>
              <a:ext uri="{FF2B5EF4-FFF2-40B4-BE49-F238E27FC236}">
                <a16:creationId xmlns:a16="http://schemas.microsoft.com/office/drawing/2014/main" id="{D7F2FAFA-4D50-41E7-9480-5BABA64EE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3870524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wearing glasses and a purple tie&#10;&#10;Description automatically generated">
            <a:extLst>
              <a:ext uri="{FF2B5EF4-FFF2-40B4-BE49-F238E27FC236}">
                <a16:creationId xmlns:a16="http://schemas.microsoft.com/office/drawing/2014/main" id="{674EDE70-67A7-C783-F312-20032BF1C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666"/>
          <a:stretch/>
        </p:blipFill>
        <p:spPr>
          <a:xfrm>
            <a:off x="7876903" y="296092"/>
            <a:ext cx="4001589" cy="3592721"/>
          </a:xfrm>
          <a:custGeom>
            <a:avLst/>
            <a:gdLst/>
            <a:ahLst/>
            <a:cxnLst/>
            <a:rect l="l" t="t" r="r" b="b"/>
            <a:pathLst>
              <a:path w="4001589" h="3592721">
                <a:moveTo>
                  <a:pt x="470166" y="82"/>
                </a:moveTo>
                <a:cubicBezTo>
                  <a:pt x="518288" y="-605"/>
                  <a:pt x="566386" y="3023"/>
                  <a:pt x="614238" y="13021"/>
                </a:cubicBezTo>
                <a:cubicBezTo>
                  <a:pt x="720229" y="34420"/>
                  <a:pt x="827897" y="40027"/>
                  <a:pt x="934955" y="29726"/>
                </a:cubicBezTo>
                <a:cubicBezTo>
                  <a:pt x="1040555" y="20702"/>
                  <a:pt x="1146350" y="20093"/>
                  <a:pt x="1252244" y="22653"/>
                </a:cubicBezTo>
                <a:cubicBezTo>
                  <a:pt x="1347753" y="24970"/>
                  <a:pt x="1443361" y="24604"/>
                  <a:pt x="1538871" y="18020"/>
                </a:cubicBezTo>
                <a:cubicBezTo>
                  <a:pt x="1646135" y="10461"/>
                  <a:pt x="1753400" y="3998"/>
                  <a:pt x="1860568" y="18996"/>
                </a:cubicBezTo>
                <a:cubicBezTo>
                  <a:pt x="1953834" y="33431"/>
                  <a:pt x="2047727" y="40637"/>
                  <a:pt x="2141708" y="40575"/>
                </a:cubicBezTo>
                <a:cubicBezTo>
                  <a:pt x="2266312" y="38870"/>
                  <a:pt x="2390622" y="26800"/>
                  <a:pt x="2515030" y="19849"/>
                </a:cubicBezTo>
                <a:cubicBezTo>
                  <a:pt x="2685674" y="10339"/>
                  <a:pt x="2856416" y="2169"/>
                  <a:pt x="3027158" y="16801"/>
                </a:cubicBezTo>
                <a:cubicBezTo>
                  <a:pt x="3145198" y="27409"/>
                  <a:pt x="3263238" y="37163"/>
                  <a:pt x="3381769" y="28994"/>
                </a:cubicBezTo>
                <a:cubicBezTo>
                  <a:pt x="3465425" y="23262"/>
                  <a:pt x="3549180" y="14972"/>
                  <a:pt x="3633033" y="20460"/>
                </a:cubicBezTo>
                <a:lnTo>
                  <a:pt x="3738744" y="24700"/>
                </a:lnTo>
                <a:lnTo>
                  <a:pt x="3738744" y="24830"/>
                </a:lnTo>
                <a:lnTo>
                  <a:pt x="3750661" y="25178"/>
                </a:lnTo>
                <a:lnTo>
                  <a:pt x="3795264" y="26968"/>
                </a:lnTo>
                <a:lnTo>
                  <a:pt x="3814191" y="26606"/>
                </a:lnTo>
                <a:lnTo>
                  <a:pt x="3814191" y="25296"/>
                </a:lnTo>
                <a:lnTo>
                  <a:pt x="3941656" y="20351"/>
                </a:lnTo>
                <a:lnTo>
                  <a:pt x="3996286" y="20544"/>
                </a:lnTo>
                <a:lnTo>
                  <a:pt x="3999704" y="184279"/>
                </a:lnTo>
                <a:cubicBezTo>
                  <a:pt x="4007337" y="352273"/>
                  <a:pt x="3989916" y="519048"/>
                  <a:pt x="3980912" y="686066"/>
                </a:cubicBezTo>
                <a:cubicBezTo>
                  <a:pt x="3974530" y="824285"/>
                  <a:pt x="3975254" y="962883"/>
                  <a:pt x="3983065" y="1100993"/>
                </a:cubicBezTo>
                <a:cubicBezTo>
                  <a:pt x="3994418" y="1329775"/>
                  <a:pt x="3995984" y="1558558"/>
                  <a:pt x="3989623" y="1787585"/>
                </a:cubicBezTo>
                <a:cubicBezTo>
                  <a:pt x="3986490" y="1901610"/>
                  <a:pt x="3987763" y="2015515"/>
                  <a:pt x="3991678" y="2129418"/>
                </a:cubicBezTo>
                <a:cubicBezTo>
                  <a:pt x="4000780" y="2390605"/>
                  <a:pt x="3990600" y="2651550"/>
                  <a:pt x="3987568" y="2912616"/>
                </a:cubicBezTo>
                <a:cubicBezTo>
                  <a:pt x="3986393" y="3012022"/>
                  <a:pt x="3986588" y="3111430"/>
                  <a:pt x="3990992" y="3210716"/>
                </a:cubicBezTo>
                <a:cubicBezTo>
                  <a:pt x="3995886" y="3323219"/>
                  <a:pt x="3997281" y="3435722"/>
                  <a:pt x="3996754" y="3548225"/>
                </a:cubicBezTo>
                <a:lnTo>
                  <a:pt x="3996203" y="3580527"/>
                </a:lnTo>
                <a:lnTo>
                  <a:pt x="3817494" y="3567893"/>
                </a:lnTo>
                <a:cubicBezTo>
                  <a:pt x="3755892" y="3566024"/>
                  <a:pt x="3694230" y="3566635"/>
                  <a:pt x="3632626" y="3569729"/>
                </a:cubicBezTo>
                <a:cubicBezTo>
                  <a:pt x="3508559" y="3576065"/>
                  <a:pt x="3384601" y="3593362"/>
                  <a:pt x="3260317" y="3578866"/>
                </a:cubicBezTo>
                <a:cubicBezTo>
                  <a:pt x="3046403" y="3553649"/>
                  <a:pt x="2833252" y="3579963"/>
                  <a:pt x="2619882" y="3588368"/>
                </a:cubicBezTo>
                <a:cubicBezTo>
                  <a:pt x="2454934" y="3596047"/>
                  <a:pt x="2289690" y="3590429"/>
                  <a:pt x="2125460" y="3571557"/>
                </a:cubicBezTo>
                <a:cubicBezTo>
                  <a:pt x="1964487" y="3553014"/>
                  <a:pt x="1802168" y="3554895"/>
                  <a:pt x="1641577" y="3577161"/>
                </a:cubicBezTo>
                <a:cubicBezTo>
                  <a:pt x="1569765" y="3584855"/>
                  <a:pt x="1497464" y="3585179"/>
                  <a:pt x="1425600" y="3578135"/>
                </a:cubicBezTo>
                <a:cubicBezTo>
                  <a:pt x="1311136" y="3569647"/>
                  <a:pt x="1196249" y="3571642"/>
                  <a:pt x="1082079" y="3584104"/>
                </a:cubicBezTo>
                <a:cubicBezTo>
                  <a:pt x="932047" y="3601037"/>
                  <a:pt x="781581" y="3588856"/>
                  <a:pt x="631439" y="3582643"/>
                </a:cubicBezTo>
                <a:cubicBezTo>
                  <a:pt x="518453" y="3578013"/>
                  <a:pt x="405576" y="3575211"/>
                  <a:pt x="292590" y="3579597"/>
                </a:cubicBezTo>
                <a:lnTo>
                  <a:pt x="24062" y="3578027"/>
                </a:lnTo>
                <a:lnTo>
                  <a:pt x="26037" y="3426039"/>
                </a:lnTo>
                <a:cubicBezTo>
                  <a:pt x="28388" y="3239733"/>
                  <a:pt x="28388" y="3053550"/>
                  <a:pt x="10461" y="2867977"/>
                </a:cubicBezTo>
                <a:cubicBezTo>
                  <a:pt x="-1195" y="2748609"/>
                  <a:pt x="-5604" y="2628267"/>
                  <a:pt x="10461" y="2509144"/>
                </a:cubicBezTo>
                <a:cubicBezTo>
                  <a:pt x="27654" y="2377219"/>
                  <a:pt x="32159" y="2243207"/>
                  <a:pt x="23883" y="2109954"/>
                </a:cubicBezTo>
                <a:cubicBezTo>
                  <a:pt x="16633" y="1978516"/>
                  <a:pt x="16143" y="1846835"/>
                  <a:pt x="18200" y="1715031"/>
                </a:cubicBezTo>
                <a:cubicBezTo>
                  <a:pt x="20062" y="1596151"/>
                  <a:pt x="19768" y="1477150"/>
                  <a:pt x="14477" y="1358271"/>
                </a:cubicBezTo>
                <a:cubicBezTo>
                  <a:pt x="8405" y="1224761"/>
                  <a:pt x="3212" y="1091250"/>
                  <a:pt x="15262" y="957861"/>
                </a:cubicBezTo>
                <a:cubicBezTo>
                  <a:pt x="26859" y="841775"/>
                  <a:pt x="32649" y="724907"/>
                  <a:pt x="32599" y="607930"/>
                </a:cubicBezTo>
                <a:cubicBezTo>
                  <a:pt x="31229" y="452838"/>
                  <a:pt x="21531" y="298112"/>
                  <a:pt x="15947" y="143264"/>
                </a:cubicBezTo>
                <a:lnTo>
                  <a:pt x="13308" y="44257"/>
                </a:lnTo>
                <a:lnTo>
                  <a:pt x="17662" y="44403"/>
                </a:lnTo>
                <a:lnTo>
                  <a:pt x="92850" y="32188"/>
                </a:lnTo>
                <a:lnTo>
                  <a:pt x="101988" y="32179"/>
                </a:lnTo>
                <a:cubicBezTo>
                  <a:pt x="176730" y="29756"/>
                  <a:pt x="251399" y="24177"/>
                  <a:pt x="325945" y="13021"/>
                </a:cubicBezTo>
                <a:cubicBezTo>
                  <a:pt x="373897" y="5767"/>
                  <a:pt x="422044" y="768"/>
                  <a:pt x="470166" y="82"/>
                </a:cubicBezTo>
                <a:close/>
              </a:path>
            </a:pathLst>
          </a:custGeom>
        </p:spPr>
      </p:pic>
      <p:pic>
        <p:nvPicPr>
          <p:cNvPr id="6" name="Picture 5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6BF3F176-89B2-3780-8B95-7BD59557C5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5"/>
          <a:stretch/>
        </p:blipFill>
        <p:spPr>
          <a:xfrm>
            <a:off x="7876902" y="3952357"/>
            <a:ext cx="4001589" cy="2354447"/>
          </a:xfrm>
          <a:custGeom>
            <a:avLst/>
            <a:gdLst/>
            <a:ahLst/>
            <a:cxnLst/>
            <a:rect l="l" t="t" r="r" b="b"/>
            <a:pathLst>
              <a:path w="4001589" h="2354447">
                <a:moveTo>
                  <a:pt x="470166" y="54"/>
                </a:moveTo>
                <a:cubicBezTo>
                  <a:pt x="518288" y="-396"/>
                  <a:pt x="566386" y="1981"/>
                  <a:pt x="614238" y="8533"/>
                </a:cubicBezTo>
                <a:cubicBezTo>
                  <a:pt x="720229" y="22557"/>
                  <a:pt x="827897" y="26232"/>
                  <a:pt x="934955" y="19481"/>
                </a:cubicBezTo>
                <a:cubicBezTo>
                  <a:pt x="1040555" y="13567"/>
                  <a:pt x="1146350" y="13168"/>
                  <a:pt x="1252244" y="14846"/>
                </a:cubicBezTo>
                <a:cubicBezTo>
                  <a:pt x="1347753" y="16364"/>
                  <a:pt x="1443361" y="16124"/>
                  <a:pt x="1538871" y="11809"/>
                </a:cubicBezTo>
                <a:cubicBezTo>
                  <a:pt x="1646135" y="6855"/>
                  <a:pt x="1753400" y="2620"/>
                  <a:pt x="1860568" y="12449"/>
                </a:cubicBezTo>
                <a:cubicBezTo>
                  <a:pt x="1953834" y="21909"/>
                  <a:pt x="2047727" y="26631"/>
                  <a:pt x="2141708" y="26591"/>
                </a:cubicBezTo>
                <a:cubicBezTo>
                  <a:pt x="2266312" y="25473"/>
                  <a:pt x="2390622" y="17563"/>
                  <a:pt x="2515030" y="13008"/>
                </a:cubicBezTo>
                <a:cubicBezTo>
                  <a:pt x="2685674" y="6776"/>
                  <a:pt x="2856416" y="1422"/>
                  <a:pt x="3027158" y="11010"/>
                </a:cubicBezTo>
                <a:cubicBezTo>
                  <a:pt x="3145198" y="17962"/>
                  <a:pt x="3263238" y="24355"/>
                  <a:pt x="3381769" y="19001"/>
                </a:cubicBezTo>
                <a:cubicBezTo>
                  <a:pt x="3465425" y="15245"/>
                  <a:pt x="3549180" y="9812"/>
                  <a:pt x="3633033" y="13408"/>
                </a:cubicBezTo>
                <a:lnTo>
                  <a:pt x="3738744" y="16187"/>
                </a:lnTo>
                <a:lnTo>
                  <a:pt x="3738744" y="16272"/>
                </a:lnTo>
                <a:lnTo>
                  <a:pt x="3750661" y="16501"/>
                </a:lnTo>
                <a:lnTo>
                  <a:pt x="3795264" y="17673"/>
                </a:lnTo>
                <a:lnTo>
                  <a:pt x="3814191" y="17436"/>
                </a:lnTo>
                <a:lnTo>
                  <a:pt x="3814191" y="16578"/>
                </a:lnTo>
                <a:lnTo>
                  <a:pt x="3941656" y="13337"/>
                </a:lnTo>
                <a:lnTo>
                  <a:pt x="3996286" y="13464"/>
                </a:lnTo>
                <a:lnTo>
                  <a:pt x="3999704" y="120765"/>
                </a:lnTo>
                <a:cubicBezTo>
                  <a:pt x="4007337" y="230858"/>
                  <a:pt x="3989916" y="340152"/>
                  <a:pt x="3980912" y="449605"/>
                </a:cubicBezTo>
                <a:cubicBezTo>
                  <a:pt x="3974530" y="540185"/>
                  <a:pt x="3975254" y="631014"/>
                  <a:pt x="3983065" y="721523"/>
                </a:cubicBezTo>
                <a:cubicBezTo>
                  <a:pt x="3994418" y="871452"/>
                  <a:pt x="3995984" y="1021383"/>
                  <a:pt x="3989623" y="1171473"/>
                </a:cubicBezTo>
                <a:cubicBezTo>
                  <a:pt x="3986490" y="1246198"/>
                  <a:pt x="3987763" y="1320844"/>
                  <a:pt x="3991678" y="1395489"/>
                </a:cubicBezTo>
                <a:cubicBezTo>
                  <a:pt x="4000780" y="1566655"/>
                  <a:pt x="3990600" y="1737662"/>
                  <a:pt x="3987568" y="1908748"/>
                </a:cubicBezTo>
                <a:cubicBezTo>
                  <a:pt x="3986393" y="1973893"/>
                  <a:pt x="3986588" y="2039039"/>
                  <a:pt x="3990992" y="2104104"/>
                </a:cubicBezTo>
                <a:cubicBezTo>
                  <a:pt x="3995886" y="2177832"/>
                  <a:pt x="3997281" y="2251559"/>
                  <a:pt x="3996754" y="2325287"/>
                </a:cubicBezTo>
                <a:lnTo>
                  <a:pt x="3996203" y="2346456"/>
                </a:lnTo>
                <a:lnTo>
                  <a:pt x="3817494" y="2338176"/>
                </a:lnTo>
                <a:cubicBezTo>
                  <a:pt x="3755892" y="2336952"/>
                  <a:pt x="3694230" y="2337352"/>
                  <a:pt x="3632626" y="2339380"/>
                </a:cubicBezTo>
                <a:cubicBezTo>
                  <a:pt x="3508559" y="2343531"/>
                  <a:pt x="3384601" y="2354867"/>
                  <a:pt x="3260317" y="2345368"/>
                </a:cubicBezTo>
                <a:cubicBezTo>
                  <a:pt x="3046403" y="2328842"/>
                  <a:pt x="2833252" y="2346086"/>
                  <a:pt x="2619882" y="2351594"/>
                </a:cubicBezTo>
                <a:cubicBezTo>
                  <a:pt x="2454934" y="2356627"/>
                  <a:pt x="2289690" y="2352945"/>
                  <a:pt x="2125460" y="2340577"/>
                </a:cubicBezTo>
                <a:cubicBezTo>
                  <a:pt x="1964487" y="2328426"/>
                  <a:pt x="1802168" y="2329658"/>
                  <a:pt x="1641577" y="2344250"/>
                </a:cubicBezTo>
                <a:cubicBezTo>
                  <a:pt x="1569765" y="2349292"/>
                  <a:pt x="1497464" y="2349505"/>
                  <a:pt x="1425600" y="2344888"/>
                </a:cubicBezTo>
                <a:cubicBezTo>
                  <a:pt x="1311136" y="2339326"/>
                  <a:pt x="1196249" y="2340633"/>
                  <a:pt x="1082079" y="2348800"/>
                </a:cubicBezTo>
                <a:cubicBezTo>
                  <a:pt x="932047" y="2359897"/>
                  <a:pt x="781581" y="2351914"/>
                  <a:pt x="631439" y="2347842"/>
                </a:cubicBezTo>
                <a:cubicBezTo>
                  <a:pt x="518453" y="2344808"/>
                  <a:pt x="405576" y="2342972"/>
                  <a:pt x="292590" y="2345846"/>
                </a:cubicBezTo>
                <a:lnTo>
                  <a:pt x="24062" y="2344817"/>
                </a:lnTo>
                <a:lnTo>
                  <a:pt x="26037" y="2245214"/>
                </a:lnTo>
                <a:cubicBezTo>
                  <a:pt x="28388" y="2123121"/>
                  <a:pt x="28388" y="2001108"/>
                  <a:pt x="10461" y="1879495"/>
                </a:cubicBezTo>
                <a:cubicBezTo>
                  <a:pt x="-1195" y="1801269"/>
                  <a:pt x="-5604" y="1722404"/>
                  <a:pt x="10461" y="1644338"/>
                </a:cubicBezTo>
                <a:cubicBezTo>
                  <a:pt x="27654" y="1557882"/>
                  <a:pt x="32159" y="1470059"/>
                  <a:pt x="23883" y="1382733"/>
                </a:cubicBezTo>
                <a:cubicBezTo>
                  <a:pt x="16633" y="1296597"/>
                  <a:pt x="16143" y="1210301"/>
                  <a:pt x="18200" y="1123925"/>
                </a:cubicBezTo>
                <a:cubicBezTo>
                  <a:pt x="20062" y="1046019"/>
                  <a:pt x="19768" y="968033"/>
                  <a:pt x="14477" y="890127"/>
                </a:cubicBezTo>
                <a:cubicBezTo>
                  <a:pt x="8405" y="802633"/>
                  <a:pt x="3212" y="715138"/>
                  <a:pt x="15262" y="627723"/>
                </a:cubicBezTo>
                <a:cubicBezTo>
                  <a:pt x="26859" y="551647"/>
                  <a:pt x="32649" y="475059"/>
                  <a:pt x="32599" y="398400"/>
                </a:cubicBezTo>
                <a:cubicBezTo>
                  <a:pt x="31229" y="296762"/>
                  <a:pt x="21531" y="195365"/>
                  <a:pt x="15947" y="93886"/>
                </a:cubicBezTo>
                <a:lnTo>
                  <a:pt x="13308" y="29003"/>
                </a:lnTo>
                <a:lnTo>
                  <a:pt x="17662" y="29099"/>
                </a:lnTo>
                <a:lnTo>
                  <a:pt x="92850" y="21094"/>
                </a:lnTo>
                <a:lnTo>
                  <a:pt x="101988" y="21088"/>
                </a:lnTo>
                <a:cubicBezTo>
                  <a:pt x="176730" y="19500"/>
                  <a:pt x="251399" y="15844"/>
                  <a:pt x="325945" y="8533"/>
                </a:cubicBezTo>
                <a:cubicBezTo>
                  <a:pt x="373897" y="3780"/>
                  <a:pt x="422044" y="503"/>
                  <a:pt x="470166" y="5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17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4849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35243" y="433035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544" t="46683" r="54190" b="29058"/>
          <a:stretch/>
        </p:blipFill>
        <p:spPr>
          <a:xfrm>
            <a:off x="3962401" y="4797972"/>
            <a:ext cx="4267200" cy="20600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DE0A64-7217-220A-8EFE-D618F4E0E660}"/>
              </a:ext>
            </a:extLst>
          </p:cNvPr>
          <p:cNvSpPr txBox="1"/>
          <p:nvPr/>
        </p:nvSpPr>
        <p:spPr>
          <a:xfrm>
            <a:off x="6993879" y="1200838"/>
            <a:ext cx="2073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“Amendment 98”</a:t>
            </a:r>
          </a:p>
        </p:txBody>
      </p:sp>
      <p:pic>
        <p:nvPicPr>
          <p:cNvPr id="6" name="Picture 5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F10449E4-A0A9-F99A-37BA-6C371BCFA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5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5249-AAD7-5F59-05B3-FBCAB2D6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Arkansas Medical MJN Laws &amp; Provisions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9D7884-CC95-98E5-0659-ECCAFB103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278" y="1388303"/>
            <a:ext cx="11061436" cy="5187001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E81CA6F7-85E3-2DD9-B538-48045365F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4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2BC318-56EE-A9DA-BC6C-E95BB8DB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49" y="2074362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Arkansas Medical MJN Laws &amp; Provisions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8117C0-3723-EDE7-0076-86AD8900C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4372" y="446730"/>
            <a:ext cx="9680278" cy="5877288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48DC9A4A-DAEB-8372-C292-3C1F277D6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6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B86CD-6AD5-3BF6-625C-94555EC4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Limitations on Use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1B6780-0B91-DBC3-3085-3556A86FD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40258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7F043BDF-9FD3-0FCB-491A-85192E82A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9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43ECF3-01C7-6929-23C9-4EB3EB16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Arkansas Medical MJN Laws &amp; Provisions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2016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C22CA-1B9C-215E-27BD-23830837C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marijuana growers and dispensaries have to get permits from the Arkansas Department of Human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/>
            <a:r>
              <a:rPr lang="en-US" sz="2000" dirty="0"/>
              <a:t>The individual will need to obtain the ‘Marijuana card’ from the Arkansas Department of Health by submitting the physician letter and pay appropriate fees ($50/year)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individual will take the ‘Marijuana card’ to an Arkansas-licensed dispensary to purchase marijuana  </a:t>
            </a:r>
          </a:p>
          <a:p>
            <a:pPr marL="0" indent="0">
              <a:buNone/>
            </a:pPr>
            <a:r>
              <a:rPr lang="en-US" sz="2000" dirty="0"/>
              <a:t>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Limited to a purchase of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2.5 ounces every 2 weeks</a:t>
            </a:r>
          </a:p>
          <a:p>
            <a:endParaRPr lang="en-US" sz="2000" dirty="0"/>
          </a:p>
        </p:txBody>
      </p:sp>
      <p:pic>
        <p:nvPicPr>
          <p:cNvPr id="4" name="Picture 3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EDC77F2-E014-A49E-FA32-06F2E634D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41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B9549-231D-D2AB-FE81-4EA2846F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6800">
                <a:solidFill>
                  <a:srgbClr val="FFFFFF"/>
                </a:solidFill>
              </a:rPr>
              <a:t>Legislative Highlights 2019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DC11-E3C4-E619-9694-D8427573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solidFill>
                  <a:schemeClr val="tx1">
                    <a:alpha val="80000"/>
                  </a:schemeClr>
                </a:solidFill>
              </a:rPr>
              <a:t>HOUSE BILL 1150</a:t>
            </a:r>
          </a:p>
          <a:p>
            <a:pPr marL="0" indent="0">
              <a:buNone/>
            </a:pPr>
            <a:endParaRPr lang="en-US" sz="2000" u="sng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u="sng" dirty="0">
                <a:solidFill>
                  <a:schemeClr val="tx1">
                    <a:alpha val="80000"/>
                  </a:schemeClr>
                </a:solidFill>
              </a:rPr>
              <a:t>Increase in number of Qualifying Conditions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(from 18 to 57)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Psychiatric (e.g. ADD, ADHD, GAD, BPDD, anorexia, bulimia)</a:t>
            </a:r>
          </a:p>
          <a:p>
            <a:pPr lvl="1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Medical (e.g. asthma, emphysema, chronic insomnia, migraines, CRPS, lupus, Parkinson’s, TBI)</a:t>
            </a:r>
          </a:p>
          <a:p>
            <a:pPr lvl="1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Remove Glaucoma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DID NOT PASS/WITHDRAWN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36C50264-53B1-148E-A3BE-C9E8D0FDA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75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B9549-231D-D2AB-FE81-4EA2846F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6800">
                <a:solidFill>
                  <a:srgbClr val="FFFFFF"/>
                </a:solidFill>
              </a:rPr>
              <a:t>Legislative Highlights 2019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DC11-E3C4-E619-9694-D8427573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1" u="sng" dirty="0">
                <a:solidFill>
                  <a:schemeClr val="tx1">
                    <a:alpha val="80000"/>
                  </a:schemeClr>
                </a:solidFill>
              </a:rPr>
              <a:t>SENATE BILL 440</a:t>
            </a:r>
          </a:p>
          <a:p>
            <a:pPr marL="0" indent="0">
              <a:buNone/>
            </a:pPr>
            <a:endParaRPr lang="en-US" sz="1700" u="sng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No applying cannabinoid </a:t>
            </a:r>
            <a:r>
              <a:rPr lang="en-US" sz="1700" u="sng" dirty="0">
                <a:solidFill>
                  <a:schemeClr val="tx1">
                    <a:alpha val="80000"/>
                  </a:schemeClr>
                </a:solidFill>
              </a:rPr>
              <a:t>concentrates or extracts </a:t>
            </a:r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to trademarked or branded food, candy, or beverages </a:t>
            </a:r>
          </a:p>
          <a:p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No foods that are likely to </a:t>
            </a:r>
            <a:r>
              <a:rPr lang="en-US" sz="1700" u="sng" dirty="0">
                <a:solidFill>
                  <a:schemeClr val="tx1">
                    <a:alpha val="80000"/>
                  </a:schemeClr>
                </a:solidFill>
              </a:rPr>
              <a:t>appeal to minors </a:t>
            </a:r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(due to shape, color, taste, or design) </a:t>
            </a:r>
          </a:p>
          <a:p>
            <a:pPr lvl="1"/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modeled after non-cannabis products primarily consumed by/marketed to children  </a:t>
            </a:r>
          </a:p>
          <a:p>
            <a:pPr lvl="1"/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in the shape of an </a:t>
            </a:r>
            <a:r>
              <a:rPr lang="en-US" sz="1700" u="sng" dirty="0">
                <a:solidFill>
                  <a:schemeClr val="tx1">
                    <a:alpha val="80000"/>
                  </a:schemeClr>
                </a:solidFill>
              </a:rPr>
              <a:t>animal, vehicle, person, or character </a:t>
            </a:r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 </a:t>
            </a:r>
          </a:p>
          <a:p>
            <a:pPr lvl="1"/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closely resemble foods or beverages attractive to minors and commonly sold in retail establishments </a:t>
            </a:r>
          </a:p>
          <a:p>
            <a:pPr lvl="2"/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includes </a:t>
            </a:r>
            <a:r>
              <a:rPr lang="en-US" sz="1700" u="sng" dirty="0">
                <a:solidFill>
                  <a:schemeClr val="tx1">
                    <a:alpha val="80000"/>
                  </a:schemeClr>
                </a:solidFill>
              </a:rPr>
              <a:t>candy, cookies, cakes, pastries, chewing gum, and brownies </a:t>
            </a:r>
          </a:p>
          <a:p>
            <a:pPr marL="0" indent="0">
              <a:buNone/>
            </a:pPr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700" b="1" dirty="0">
                <a:solidFill>
                  <a:schemeClr val="tx1">
                    <a:alpha val="80000"/>
                  </a:schemeClr>
                </a:solidFill>
              </a:rPr>
              <a:t>ENGROSSED MARCH 14, 2019; NOW ACT 989</a:t>
            </a:r>
          </a:p>
          <a:p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32DD131-34E5-D37A-20B3-3C282D579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B9549-231D-D2AB-FE81-4EA2846F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6800">
                <a:solidFill>
                  <a:srgbClr val="FFFFFF"/>
                </a:solidFill>
              </a:rPr>
              <a:t>Legislative Highlights 2020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DC11-E3C4-E619-9694-D8427573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u="sng" dirty="0">
                <a:solidFill>
                  <a:schemeClr val="tx1">
                    <a:alpha val="80000"/>
                  </a:schemeClr>
                </a:solidFill>
              </a:rPr>
              <a:t>Arkansas Marijuana Legalization Initiative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/“</a:t>
            </a:r>
            <a:r>
              <a:rPr lang="en-US" sz="2000" u="sng" dirty="0">
                <a:solidFill>
                  <a:schemeClr val="tx1">
                    <a:alpha val="80000"/>
                  </a:schemeClr>
                </a:solidFill>
              </a:rPr>
              <a:t>Arkansas Adult Use Cannabis Amendment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”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Sponsor: Arkansans for Cannabis Reform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Would have legalized MJN use for individuals 21 years or older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chemeClr val="tx1">
                    <a:alpha val="80000"/>
                  </a:schemeClr>
                </a:solidFill>
              </a:rPr>
              <a:t>The Arkansas Recreational Marijuana Amendment of 2020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Sponsor: Arkansas True &amp; Grass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Provisions for recreational MJN licenses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Rights to cultivate, possess, and transport recreational MJN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NOT ON BALLOT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FC28BC24-6FC1-24BD-3F61-B258F3529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77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B9549-231D-D2AB-FE81-4EA2846F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6800">
                <a:solidFill>
                  <a:srgbClr val="FFFFFF"/>
                </a:solidFill>
              </a:rPr>
              <a:t>Legislative Highlights 2021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DC11-E3C4-E619-9694-D8427573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solidFill>
                  <a:schemeClr val="tx1">
                    <a:alpha val="80000"/>
                  </a:schemeClr>
                </a:solidFill>
              </a:rPr>
              <a:t>Senate Bill 703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Medical Marijuana Telehealth Certification 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Allow physicians to provide certification through telemedicine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ENGROSSED MAY 3, 2021; NOW ACT 1112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4A93FD30-EC75-8770-218B-894EAEEED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9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92C90-93FE-368A-DFD8-8A81C72B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6800">
                <a:solidFill>
                  <a:srgbClr val="FFFFFF"/>
                </a:solidFill>
              </a:rPr>
              <a:t>Legislative Highlights 2022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9032B-4971-4CD8-E1F2-D6378A2E2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solidFill>
                  <a:schemeClr val="tx1">
                    <a:alpha val="80000"/>
                  </a:schemeClr>
                </a:solidFill>
              </a:rPr>
              <a:t>Issue 4: Marijuana Legalization Initiative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(‘Recreational Use’)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Initiative would have allowed: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Possess up to 1 ounce for adults 21 and over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Sale of cannabis at licensed dispensaries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Not allowed home cultivation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Additional 10% tax on recreational sales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Divide tax revenue between law enforcement, treatment facilities, and state drug court program</a:t>
            </a:r>
          </a:p>
          <a:p>
            <a:pPr lvl="1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FAILED with 44% vote on November 8, 2022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2A1C967C-F27F-4A97-63EA-2CF1FCD8B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4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CDE38-5846-684F-BB78-7280668CB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377755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24F64-D500-79A7-BAB8-B2A7B42CC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265" y="3926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My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C56-A3B2-E1E2-6D2F-B8C10FAA7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1265" y="2145443"/>
            <a:ext cx="3822189" cy="3742762"/>
          </a:xfrm>
        </p:spPr>
        <p:txBody>
          <a:bodyPr>
            <a:normAutofit/>
          </a:bodyPr>
          <a:lstStyle/>
          <a:p>
            <a:r>
              <a:rPr lang="en-US" sz="1600" dirty="0"/>
              <a:t>As a teenager my uncle struggled with alcohol use</a:t>
            </a:r>
          </a:p>
          <a:p>
            <a:r>
              <a:rPr lang="en-US" sz="1600" dirty="0"/>
              <a:t>Saw firsthand the effects of addiction on my entire family</a:t>
            </a:r>
          </a:p>
          <a:p>
            <a:r>
              <a:rPr lang="en-US" sz="1600" dirty="0"/>
              <a:t>Resolved to go through medical school and get specialty training in addictions</a:t>
            </a:r>
          </a:p>
          <a:p>
            <a:r>
              <a:rPr lang="en-US" sz="1600" dirty="0"/>
              <a:t>Worked with a lot of therapists over the years and learned from them</a:t>
            </a:r>
          </a:p>
          <a:p>
            <a:r>
              <a:rPr lang="en-US" sz="1600" dirty="0"/>
              <a:t> Great personal satisfaction helping individuals recover from addiction</a:t>
            </a:r>
          </a:p>
          <a:p>
            <a:r>
              <a:rPr lang="en-US" sz="1600" dirty="0"/>
              <a:t>Established POSITIVE RECOVERY as a premier institute for substance use disorder treatment</a:t>
            </a:r>
          </a:p>
          <a:p>
            <a:endParaRPr lang="en-US" sz="1600" dirty="0"/>
          </a:p>
        </p:txBody>
      </p:sp>
      <p:pic>
        <p:nvPicPr>
          <p:cNvPr id="6" name="Picture 5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4D4F0BDC-F9F0-32A5-68AC-A7E807682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78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64E02-9597-B72C-8BF9-8EC5F889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 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5229F5-0ACF-F3A7-998B-DB534642A13C}"/>
              </a:ext>
            </a:extLst>
          </p:cNvPr>
          <p:cNvSpPr txBox="1"/>
          <p:nvPr/>
        </p:nvSpPr>
        <p:spPr>
          <a:xfrm>
            <a:off x="1392667" y="2398957"/>
            <a:ext cx="8346614" cy="352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Demographic, Economic, and Geographical Trends in Distribution and Use of Medical Marijuana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27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0B2DD-AAD4-2CC7-BE78-C83BABE8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Arkansas Medical Marijuana 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Dispensary </a:t>
            </a:r>
            <a:r>
              <a:rPr lang="en-US" sz="3700" dirty="0">
                <a:solidFill>
                  <a:srgbClr val="FFFFFF"/>
                </a:solidFill>
              </a:rPr>
              <a:t>Statistics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E726A5-96DA-2EC1-3BA4-3AD762A05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324501"/>
            <a:ext cx="7225748" cy="4208998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7822023D-9609-A21E-86C1-991EF55A5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BC1140-5C4A-5AB3-B7F7-ECD6F213E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136" y="138081"/>
            <a:ext cx="8323511" cy="6670824"/>
          </a:xfrm>
        </p:spPr>
      </p:pic>
      <p:pic>
        <p:nvPicPr>
          <p:cNvPr id="2" name="Picture 1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71A4F20E-6F19-04FB-B820-5FC3DA4DE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A809-4BEC-8C7A-FBE4-18638D6FA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647" y="2874621"/>
            <a:ext cx="2296431" cy="23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0B2DD-AAD4-2CC7-BE78-C83BABE8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Arkansas Medical Marijuana Fiscal Year Report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D7369A-D2D6-3C67-41DC-678D36C58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343493"/>
            <a:ext cx="7188199" cy="4167625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12FCBEF-E49A-2A3B-CF40-16BD18A7B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46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0B2DD-AAD4-2CC7-BE78-C83BABE8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2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Arkansas Medical Marijuana Fiscal Year Report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54DBAA-D317-D713-C627-CAFBADE6C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3018" y="595826"/>
            <a:ext cx="9948982" cy="5666347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6F74A5EE-364F-6CDB-C8FD-6610CEAA9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98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0B2DD-AAD4-2CC7-BE78-C83BABE8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Patient’s Qualifying Medical Condition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668290-FB57-3FC6-1D67-F5C80ECE2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5409" y="321087"/>
            <a:ext cx="8104331" cy="6219315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81B22BE-9FBE-C1B9-26C2-358EFCDF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2" y="6187536"/>
            <a:ext cx="978568" cy="6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55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0B2DD-AAD4-2CC7-BE78-C83BABE8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Arkansas Medical Marijuana FY 2022 Report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3C5425-61F4-4E8A-AF0E-B01E04E30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847419"/>
            <a:ext cx="6780700" cy="5160833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8F059CE-17BE-443C-8D7F-D76678EA8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02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263E-0C47-1C17-9BAC-B6B81B4E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Arkansas Medical Marijuana FY 2022 Report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B3E9C5-D9FD-D886-7D20-DF96B0124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124341"/>
            <a:ext cx="6780700" cy="4606989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C996914E-1B1A-105A-32FF-5B8C49F1D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1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263E-0C47-1C17-9BAC-B6B81B4E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Arkansas Medical Marijuana FY 2022 Report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757158-F636-8D77-D8E2-EA324EF61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473107"/>
            <a:ext cx="6780700" cy="3909457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2271EF72-E754-88D8-BB67-7BCBC691D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6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53F1D-772C-C7D9-D260-3F7DACF40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Geographical Distribution of Medical Marijuana ID Cards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3BFA31-7A34-8F34-E854-4DF4C7FCA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0447" y="250799"/>
            <a:ext cx="6580445" cy="6356402"/>
          </a:xfrm>
          <a:prstGeom prst="rect">
            <a:avLst/>
          </a:prstGeom>
        </p:spPr>
      </p:pic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DB26C991-300A-47A6-D99B-D5403D035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A blue pendulum on an orange background">
            <a:extLst>
              <a:ext uri="{FF2B5EF4-FFF2-40B4-BE49-F238E27FC236}">
                <a16:creationId xmlns:a16="http://schemas.microsoft.com/office/drawing/2014/main" id="{FDE1DCB9-776A-8DB5-A372-1C062C107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6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E6156-F7B0-9B35-5821-F5D8892C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Disclosures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23C8E-7A0E-10CA-A2A2-54D01BA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551037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No financial disclosures or conflict of interest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9A58A05B-8A0A-BB14-777E-49F67EE32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34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923FB-563D-5E1A-ABBF-F220DE088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855" y="314106"/>
            <a:ext cx="8204289" cy="6449661"/>
          </a:xfrm>
          <a:prstGeom prst="rect">
            <a:avLst/>
          </a:prstGeom>
        </p:spPr>
      </p:pic>
      <p:pic>
        <p:nvPicPr>
          <p:cNvPr id="2" name="Picture 1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1E547CA4-4730-D61D-D04F-252AEE92D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79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A49C8D-4565-09B5-06F6-D657CCE8C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759" y="142705"/>
            <a:ext cx="7668481" cy="6572590"/>
          </a:xfrm>
          <a:prstGeom prst="rect">
            <a:avLst/>
          </a:prstGeom>
        </p:spPr>
      </p:pic>
      <p:pic>
        <p:nvPicPr>
          <p:cNvPr id="2" name="Picture 1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67DC3F71-838D-230D-D713-F50CB0304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41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ECA4F1-48AD-A05A-D82D-AAD941D43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891" y="382806"/>
            <a:ext cx="6606287" cy="290657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F56BF-C649-7E8D-D3AA-BDDA1FE7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66" y="3568616"/>
            <a:ext cx="6222635" cy="3100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46F5F7-AA65-A50D-35D6-F6E0B34E6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478" y="2436080"/>
            <a:ext cx="5262649" cy="2995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064C61-9FC7-2339-3490-73F0CD0492FE}"/>
              </a:ext>
            </a:extLst>
          </p:cNvPr>
          <p:cNvSpPr txBox="1"/>
          <p:nvPr/>
        </p:nvSpPr>
        <p:spPr>
          <a:xfrm>
            <a:off x="6730401" y="5909846"/>
            <a:ext cx="446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Arkansas Prevention Needs Assessment Survey 2021</a:t>
            </a:r>
          </a:p>
        </p:txBody>
      </p:sp>
      <p:pic>
        <p:nvPicPr>
          <p:cNvPr id="2" name="Picture 1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031D499E-7FC9-64B8-E7F5-F06FF6DFA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1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87709-6701-7554-7625-C79EFE9E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Summary &amp; Recommendations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CE84B9B-D45A-FDE1-8FF9-89650281D5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6401204"/>
              </p:ext>
            </p:extLst>
          </p:nvPr>
        </p:nvGraphicFramePr>
        <p:xfrm>
          <a:off x="1640068" y="4223864"/>
          <a:ext cx="9202103" cy="2419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D85841D-4D11-5C6A-4353-6187E3759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666598"/>
              </p:ext>
            </p:extLst>
          </p:nvPr>
        </p:nvGraphicFramePr>
        <p:xfrm>
          <a:off x="2199316" y="2228087"/>
          <a:ext cx="8128000" cy="168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93435193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94583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Substantial Evidence of Effectiveness: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Substantial Evidence For Adverse Effects: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896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Chronic Pain (Adults)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Chemo induced nausea/vomiting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MS Spasticity (patient reported)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Motor Vehicle Crashes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Low Birth Weight (in offspring of maternal MJN users)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Development of Schizophrenia/Psychosis (heavy MJN users)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916258"/>
                  </a:ext>
                </a:extLst>
              </a:tr>
            </a:tbl>
          </a:graphicData>
        </a:graphic>
      </p:graphicFrame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910E42F5-642C-EAD1-930B-C0A6B51B27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03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F50AC80-1AB6-B673-0689-B9D202288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7" r="242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06AA0-81D0-D748-6DA5-03EE4870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1E4F-4C0C-9F7E-F65E-C45B38D83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Dr. Ron Thompson/UAMS for sharing his slides and for his direction in preparing this presentation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65180731-474F-C5F9-B27B-D36CAA00F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63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592297-EC2D-8C22-C666-49F746FE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4989918" cy="5478640"/>
          </a:xfrm>
          <a:noFill/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Bibliography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AEA5-30C2-D489-C76E-8FBE14337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946" y="630936"/>
            <a:ext cx="4982273" cy="5478672"/>
          </a:xfrm>
          <a:noFill/>
        </p:spPr>
        <p:txBody>
          <a:bodyPr anchor="ctr">
            <a:norm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+mj-lt"/>
              </a:rPr>
              <a:t>National Academies of Sciences, Engineering, and Medicine; The Health Effects of Cannabis and Cannabinoids: The Current State of Evidence and Recommendations for Research. Washington (DC): National Academies Press (US); 2017 Jan 12. 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+mj-lt"/>
              </a:rPr>
              <a:t>doi</a:t>
            </a:r>
            <a:r>
              <a:rPr lang="en-US" sz="1300" i="0" dirty="0">
                <a:solidFill>
                  <a:schemeClr val="bg1"/>
                </a:solidFill>
                <a:effectLst/>
                <a:latin typeface="+mj-lt"/>
              </a:rPr>
              <a:t>: 10.17226/24625</a:t>
            </a:r>
          </a:p>
          <a:p>
            <a:endParaRPr lang="en-US" sz="1300" dirty="0">
              <a:solidFill>
                <a:schemeClr val="bg1"/>
              </a:solidFill>
              <a:latin typeface="+mj-lt"/>
            </a:endParaRPr>
          </a:p>
          <a:p>
            <a:r>
              <a:rPr lang="en-US" sz="1300" i="0" dirty="0" err="1">
                <a:solidFill>
                  <a:schemeClr val="bg1"/>
                </a:solidFill>
                <a:effectLst/>
                <a:latin typeface="+mj-lt"/>
              </a:rPr>
              <a:t>Bachhuber</a:t>
            </a:r>
            <a:r>
              <a:rPr lang="en-US" sz="1300" i="0" dirty="0">
                <a:solidFill>
                  <a:schemeClr val="bg1"/>
                </a:solidFill>
                <a:effectLst/>
                <a:latin typeface="+mj-lt"/>
              </a:rPr>
              <a:t> MA, Saloner B, Cunningham CO, Barry CL. Medical Cannabis Laws and Opioid Analgesic Overdose Mortality in the United States, 1999-2010. </a:t>
            </a:r>
            <a:r>
              <a:rPr lang="en-US" sz="1300" i="1" dirty="0">
                <a:solidFill>
                  <a:schemeClr val="bg1"/>
                </a:solidFill>
                <a:effectLst/>
                <a:latin typeface="+mj-lt"/>
              </a:rPr>
              <a:t>JAMA Intern Med.</a:t>
            </a:r>
            <a:r>
              <a:rPr lang="en-US" sz="1300" i="0" dirty="0">
                <a:solidFill>
                  <a:schemeClr val="bg1"/>
                </a:solidFill>
                <a:effectLst/>
                <a:latin typeface="+mj-lt"/>
              </a:rPr>
              <a:t> 2014;174(10):1668–1673. doi:10.1001/jamainternmed.2014.4005</a:t>
            </a:r>
          </a:p>
          <a:p>
            <a:endParaRPr lang="en-US" sz="1300" dirty="0">
              <a:solidFill>
                <a:schemeClr val="bg1"/>
              </a:solidFill>
              <a:latin typeface="+mj-lt"/>
            </a:endParaRPr>
          </a:p>
          <a:p>
            <a:r>
              <a:rPr lang="en-US" sz="1300" i="0" dirty="0">
                <a:solidFill>
                  <a:schemeClr val="bg1"/>
                </a:solidFill>
                <a:effectLst/>
                <a:latin typeface="+mj-lt"/>
              </a:rPr>
              <a:t>Shover et al. Association between medical cannabis laws and opioid overdose mortality has reversed over time. PNAS. 2019;116(26):12624-26.</a:t>
            </a:r>
          </a:p>
          <a:p>
            <a:endParaRPr lang="en-US" sz="1300" i="0" dirty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sz="1300" dirty="0">
                <a:solidFill>
                  <a:schemeClr val="bg1"/>
                </a:solidFill>
                <a:latin typeface="+mj-lt"/>
              </a:rPr>
              <a:t>Arkansas Medical Marijuana Fiscal Year Report. Available from: https://www.healthy.arkansas.gov/programs-services/topics/medical-marijuana</a:t>
            </a:r>
          </a:p>
          <a:p>
            <a:endParaRPr lang="en-US" sz="1300" dirty="0">
              <a:solidFill>
                <a:schemeClr val="bg1"/>
              </a:solidFill>
              <a:latin typeface="+mj-lt"/>
            </a:endParaRPr>
          </a:p>
          <a:p>
            <a:r>
              <a:rPr lang="en-US" sz="1300" dirty="0">
                <a:solidFill>
                  <a:schemeClr val="bg1"/>
                </a:solidFill>
                <a:latin typeface="+mj-lt"/>
              </a:rPr>
              <a:t>Arkansas Prevention Needs Assessment Surveys. https://arkansas.pridesurveys.com/</a:t>
            </a:r>
          </a:p>
          <a:p>
            <a:endParaRPr lang="en-US" sz="1300" dirty="0">
              <a:solidFill>
                <a:schemeClr val="bg1"/>
              </a:solidFill>
              <a:latin typeface="+mj-lt"/>
            </a:endParaRPr>
          </a:p>
          <a:p>
            <a:r>
              <a:rPr lang="en-US" sz="1300" dirty="0">
                <a:solidFill>
                  <a:schemeClr val="bg1"/>
                </a:solidFill>
                <a:latin typeface="+mj-lt"/>
              </a:rPr>
              <a:t>www.ProCon.org</a:t>
            </a:r>
          </a:p>
          <a:p>
            <a:endParaRPr lang="en-US" sz="1300" dirty="0">
              <a:solidFill>
                <a:schemeClr val="bg1"/>
              </a:solidFill>
              <a:latin typeface="+mj-lt"/>
            </a:endParaRPr>
          </a:p>
          <a:p>
            <a:endParaRPr lang="en-US" sz="1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6EDA488B-E675-E2C7-713F-F6E258DEC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0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FE3C-CB44-9FA5-15A7-17398C5E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91" y="3674287"/>
            <a:ext cx="4865914" cy="251338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Thank you!</a:t>
            </a:r>
            <a:br>
              <a:rPr lang="en-US" sz="3200" dirty="0"/>
            </a:br>
            <a:br>
              <a:rPr lang="en-US" sz="3200" dirty="0"/>
            </a:br>
            <a:r>
              <a:rPr lang="en-US" sz="2400" dirty="0"/>
              <a:t>NKumar@PositiveRecoveryAR.com</a:t>
            </a:r>
            <a:br>
              <a:rPr lang="en-US" sz="2400" dirty="0"/>
            </a:br>
            <a:r>
              <a:rPr lang="en-US" sz="2400" dirty="0"/>
              <a:t>(501) 830-1162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B08D6B-29B6-18C2-5F20-E651564C4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8493" y="896364"/>
            <a:ext cx="5902185" cy="5291305"/>
          </a:xfrm>
          <a:prstGeom prst="rect">
            <a:avLst/>
          </a:prstGeom>
        </p:spPr>
      </p:pic>
      <p:pic>
        <p:nvPicPr>
          <p:cNvPr id="7" name="Picture 6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E0BAEA35-A1E4-B93E-02EF-939C70593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30" y="402561"/>
            <a:ext cx="4417201" cy="30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87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803E03-23CD-B7E1-C070-DA7B619A1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9463" r="9091" b="3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E41EE-BABD-DD32-DEE7-7A5353B6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Objectives</a:t>
            </a:r>
            <a:endParaRPr lang="en-US" dirty="0"/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246D283A-B097-E4F3-64D2-B5FC990860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3737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DF98E4A-927B-8EDC-6E66-DBAB254FC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2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esk with stethoscope and computer keyboard">
            <a:extLst>
              <a:ext uri="{FF2B5EF4-FFF2-40B4-BE49-F238E27FC236}">
                <a16:creationId xmlns:a16="http://schemas.microsoft.com/office/drawing/2014/main" id="{BD6AD6D8-BD35-1F7D-5012-1DE43644A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43ECF3-01C7-6929-23C9-4EB3EB16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C22CA-1B9C-215E-27BD-23830837C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Efficacy and Risks of Cannabis on Psychiatric and Medical Conditions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765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B677A1-6113-9F42-3864-D38C9864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Cannabis Effective For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ECD00A9-2DE7-5EDB-6932-A03726095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405762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17E44DA4-6E5A-C862-6DE7-638DDDAAE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3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677A1-6113-9F42-3864-D38C9864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93" y="2099906"/>
            <a:ext cx="3021824" cy="1325563"/>
          </a:xfrm>
        </p:spPr>
        <p:txBody>
          <a:bodyPr>
            <a:normAutofit/>
          </a:bodyPr>
          <a:lstStyle/>
          <a:p>
            <a:r>
              <a:rPr lang="en-US" sz="3600"/>
              <a:t>Cannabis Ineffective For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ECD00A9-2DE7-5EDB-6932-A03726095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704294"/>
              </p:ext>
            </p:extLst>
          </p:nvPr>
        </p:nvGraphicFramePr>
        <p:xfrm>
          <a:off x="391740" y="375919"/>
          <a:ext cx="11408520" cy="6077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05210E3E-1AD9-7C51-6613-2E82D2817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5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35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B677A1-6113-9F42-3864-D38C9864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Adverse Effects of Cannabis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ECD00A9-2DE7-5EDB-6932-A03726095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868675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2439384-4F45-A8F3-B517-0CF18FE01F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90" y="5993884"/>
            <a:ext cx="1261210" cy="8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4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43ECF3-01C7-6929-23C9-4EB3EB16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C22CA-1B9C-215E-27BD-23830837C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Marijuana Legalization Landscape in Arkansas</a:t>
            </a:r>
          </a:p>
        </p:txBody>
      </p:sp>
    </p:spTree>
    <p:extLst>
      <p:ext uri="{BB962C8B-B14F-4D97-AF65-F5344CB8AC3E}">
        <p14:creationId xmlns:p14="http://schemas.microsoft.com/office/powerpoint/2010/main" val="3496942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1322</Words>
  <Application>Microsoft Office PowerPoint</Application>
  <PresentationFormat>Widescreen</PresentationFormat>
  <Paragraphs>202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Georgia</vt:lpstr>
      <vt:lpstr>Office Theme</vt:lpstr>
      <vt:lpstr>Medical Marijuana in Arkansas: Past, Present, and Future</vt:lpstr>
      <vt:lpstr>My Story</vt:lpstr>
      <vt:lpstr>Disclosures</vt:lpstr>
      <vt:lpstr>Objectives</vt:lpstr>
      <vt:lpstr>Part 1</vt:lpstr>
      <vt:lpstr>Cannabis Effective For</vt:lpstr>
      <vt:lpstr>Cannabis Ineffective For</vt:lpstr>
      <vt:lpstr>Adverse Effects of Cannabis</vt:lpstr>
      <vt:lpstr>Part 2</vt:lpstr>
      <vt:lpstr>PowerPoint Presentation</vt:lpstr>
      <vt:lpstr>Arkansas Medical MJN Laws &amp; Provisions</vt:lpstr>
      <vt:lpstr>Arkansas Medical MJN Laws &amp; Provisions</vt:lpstr>
      <vt:lpstr>Limitations on Use</vt:lpstr>
      <vt:lpstr>Arkansas Medical MJN Laws &amp; Provisions 2016</vt:lpstr>
      <vt:lpstr>Legislative Highlights 2019</vt:lpstr>
      <vt:lpstr>Legislative Highlights 2019</vt:lpstr>
      <vt:lpstr>Legislative Highlights 2020</vt:lpstr>
      <vt:lpstr>Legislative Highlights 2021</vt:lpstr>
      <vt:lpstr>Legislative Highlights 2022</vt:lpstr>
      <vt:lpstr>Part 3</vt:lpstr>
      <vt:lpstr>Arkansas Medical Marijuana Dispensary Statistics</vt:lpstr>
      <vt:lpstr>PowerPoint Presentation</vt:lpstr>
      <vt:lpstr>Arkansas Medical Marijuana Fiscal Year Report</vt:lpstr>
      <vt:lpstr>Arkansas Medical Marijuana Fiscal Year Report</vt:lpstr>
      <vt:lpstr>Patient’s Qualifying Medical Condition</vt:lpstr>
      <vt:lpstr>Arkansas Medical Marijuana FY 2022 Report</vt:lpstr>
      <vt:lpstr>Arkansas Medical Marijuana FY 2022 Report</vt:lpstr>
      <vt:lpstr>Arkansas Medical Marijuana FY 2022 Report</vt:lpstr>
      <vt:lpstr>Geographical Distribution of Medical Marijuana ID Cards</vt:lpstr>
      <vt:lpstr>PowerPoint Presentation</vt:lpstr>
      <vt:lpstr>PowerPoint Presentation</vt:lpstr>
      <vt:lpstr>PowerPoint Presentation</vt:lpstr>
      <vt:lpstr>Summary &amp; Recommendations</vt:lpstr>
      <vt:lpstr>Acknowledgement</vt:lpstr>
      <vt:lpstr>Bibliography</vt:lpstr>
      <vt:lpstr>Thank you!  NKumar@PositiveRecoveryAR.com (501) 830-1162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Marijuana in Arkansas: Past, Present, and Future</dc:title>
  <dc:creator>Nihit Kumar</dc:creator>
  <cp:lastModifiedBy>Nihit Kumar</cp:lastModifiedBy>
  <cp:revision>39</cp:revision>
  <dcterms:created xsi:type="dcterms:W3CDTF">2023-03-27T13:47:13Z</dcterms:created>
  <dcterms:modified xsi:type="dcterms:W3CDTF">2023-08-09T16:56:36Z</dcterms:modified>
</cp:coreProperties>
</file>