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1" r:id="rId4"/>
    <p:sldId id="259" r:id="rId5"/>
    <p:sldId id="260" r:id="rId6"/>
    <p:sldId id="262" r:id="rId7"/>
    <p:sldId id="268" r:id="rId8"/>
    <p:sldId id="263" r:id="rId9"/>
    <p:sldId id="264" r:id="rId10"/>
    <p:sldId id="273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07" autoAdjust="0"/>
    <p:restoredTop sz="94660"/>
  </p:normalViewPr>
  <p:slideViewPr>
    <p:cSldViewPr snapToGrid="0">
      <p:cViewPr varScale="1">
        <p:scale>
          <a:sx n="95" d="100"/>
          <a:sy n="95" d="100"/>
        </p:scale>
        <p:origin x="60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te Trent" userId="dc9f7e98-027e-4243-b391-7709a756a641" providerId="ADAL" clId="{BA8DED89-6068-459C-AEE9-A3DC0C8B3F99}"/>
    <pc:docChg chg="modSld">
      <pc:chgData name="Miste Trent" userId="dc9f7e98-027e-4243-b391-7709a756a641" providerId="ADAL" clId="{BA8DED89-6068-459C-AEE9-A3DC0C8B3F99}" dt="2024-02-09T20:23:42.033" v="0" actId="1076"/>
      <pc:docMkLst>
        <pc:docMk/>
      </pc:docMkLst>
      <pc:sldChg chg="modSp mod">
        <pc:chgData name="Miste Trent" userId="dc9f7e98-027e-4243-b391-7709a756a641" providerId="ADAL" clId="{BA8DED89-6068-459C-AEE9-A3DC0C8B3F99}" dt="2024-02-09T20:23:42.033" v="0" actId="1076"/>
        <pc:sldMkLst>
          <pc:docMk/>
          <pc:sldMk cId="279917783" sldId="260"/>
        </pc:sldMkLst>
        <pc:picChg chg="mod">
          <ac:chgData name="Miste Trent" userId="dc9f7e98-027e-4243-b391-7709a756a641" providerId="ADAL" clId="{BA8DED89-6068-459C-AEE9-A3DC0C8B3F99}" dt="2024-02-09T20:23:42.033" v="0" actId="1076"/>
          <ac:picMkLst>
            <pc:docMk/>
            <pc:sldMk cId="279917783" sldId="260"/>
            <ac:picMk id="4" creationId="{53B73963-59A9-BB0A-685F-EC22EB1F1B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93A9-BA5C-405A-9513-E38EBC1168E7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60CAF-8F1E-41D9-8A68-C7708ADD3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https://www.aafp.org/pubs/afp/issues/2006/1001/p1159.html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05C5A-1E50-4BF7-86A7-E7C233977C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https://www.aafp.org/pubs/afp/issues/2006/1001/p1159.html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05C5A-1E50-4BF7-86A7-E7C233977C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9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19D0-46BB-E604-991E-3F5345388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CC956-3B15-9C07-E1B5-EC2CA103F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1F481-C7EB-A602-7ABE-00868EC37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https://www.aafp.org/pubs/afp/issues/2006/1001/p1159.html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7DC01-6350-25A7-6336-75AFB6875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05C5A-1E50-4BF7-86A7-E7C233977C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FCB7-73D8-DBC6-7F2B-5414D597C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20A89-C28A-6BC9-47BE-D40966BFB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FA28E-B00F-9BD6-87F3-B911C8BA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AD40-AC14-3D56-CE0E-EED79012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D0D1B-B0AC-0464-7C0C-4C79C2A7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6618-CD89-7217-DB2C-7C894D92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513CF-884F-621E-5007-57ECBEAE6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FBB6-D27C-CD0A-B400-D48FBD8EB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0EBBD-2069-29BE-D88E-19ABD1EA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141F8-79CB-BF4E-A4CB-10F9F67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E3E94-1124-D45C-44EB-985639DFE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AF805-ECD1-EBA9-E312-7A1902245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603A-F2EB-DC37-20A4-3E965B8A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6134-E115-1B34-6E12-D373E03F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A227E-75B2-BA98-9056-C965EE16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8841-B088-7ADC-A56F-9A841B1A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C805-D3E5-49FB-9E6A-D5344618A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87894-1020-A05E-0159-BE6B8BB4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EE7DB-B79E-17D7-FA34-808DF3EB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DDA66-5FCA-3F58-60D3-96C4421D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2B0C-6E9B-CC92-46AA-C487FAEA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A5277-CB88-4546-6C69-9DE328A89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F3ECE-B65C-68F6-12C3-33B662C7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A1096-F9A7-10E3-7C21-22806B6E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E4EFB-A176-C2FD-3160-ED7E370A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0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49AE-2887-4458-48E4-ED33F0E4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3039F-14A6-12BF-D6DF-6CD2C6E5E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DA59D-AB9E-10F8-1BC2-F18EF329E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B1D04-4394-8B5A-EF0B-F1087442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67B16-FC4C-3C8B-BE31-CE4723D1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D04E7-0161-C973-9AB1-C4611CA4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C57F-8F27-5A80-0626-8D285B79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FAA05-1C04-1EBE-B17F-548B4ABF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11AC7-B4E4-6AEB-D371-B0CC2592E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12C5D-C286-03FF-9708-F501B9A02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C405D-4441-D21E-7808-567B6381D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27C18C-802A-ECE5-2EA4-ACBCB5E6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342127-2F5F-88B1-FF5E-F06B9CF3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F90D2-FCAF-1B2E-ADB2-4B77BB25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4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FB79-3683-B76C-ABB7-CE802929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85863-63FD-902B-D860-94D95F5E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CE375-8AA5-F5B8-283F-394F1ACF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A692B-8F8C-6008-7E3B-52E7214A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E6172-73ED-00A9-5CAD-552C4D97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44B8C-F9DF-711A-BE21-86AAC27A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AA152-1C4D-C8CB-B9DD-B9F5EED5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3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CD25-F412-7572-0583-8D9D94BD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83C7F-14B5-B4F6-A8D3-507F13E43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FCD12-CEE5-8C68-B6DC-FFAFBC771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EFB68-8BAD-628A-F8F3-46356036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4D2D7-677F-226E-6729-4F4CFEF7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B2135-811F-85D5-FA8D-1305ABD3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EC97-84DE-4B97-7E9A-83638720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C031BF-2429-57DF-4F47-4EBA26A2C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20459-1B55-D2AE-07BF-C1D36045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BCFE7-8490-3C6E-6CD2-D129CD7A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20737-6122-3737-F306-16BB0E5C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D4E4F-A40B-0ADF-E536-4977A5FF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9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14986-9B56-377C-73B8-E651D8CE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58B8D-861B-4C45-88DC-909BD2896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3C73F-3939-9853-1BE4-F1BE31538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67D0-2678-4611-9F6C-AE1BD8CD70C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974EA-8B7C-FF02-699C-0BA24706F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016C-65B5-08C5-4795-4816A6A86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3046-51F2-4F89-AC68-263AF1737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3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2326B-FEDA-B9F6-6516-6BF0F4BDB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6" r="13539"/>
          <a:stretch/>
        </p:blipFill>
        <p:spPr>
          <a:xfrm>
            <a:off x="0" y="10887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1D637-7D34-B993-8316-34F137291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6091970"/>
            <a:ext cx="2181225" cy="676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04FEE-6538-BDBE-5635-11A8C6D5B772}"/>
              </a:ext>
            </a:extLst>
          </p:cNvPr>
          <p:cNvSpPr txBox="1"/>
          <p:nvPr/>
        </p:nvSpPr>
        <p:spPr>
          <a:xfrm>
            <a:off x="1378284" y="1457376"/>
            <a:ext cx="89598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 CoCM Stakeholder Meeting Update</a:t>
            </a:r>
          </a:p>
          <a:p>
            <a:pPr algn="ctr"/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Patty Gibson, MD</a:t>
            </a:r>
          </a:p>
          <a:p>
            <a:pPr algn="ctr"/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2/9/24</a:t>
            </a:r>
          </a:p>
        </p:txBody>
      </p:sp>
    </p:spTree>
    <p:extLst>
      <p:ext uri="{BB962C8B-B14F-4D97-AF65-F5344CB8AC3E}">
        <p14:creationId xmlns:p14="http://schemas.microsoft.com/office/powerpoint/2010/main" val="423233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38A3C-28E5-7164-BC5F-94F1756E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0D170-5C34-149C-D6B3-CC50DDE99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9" r="15338"/>
          <a:stretch/>
        </p:blipFill>
        <p:spPr>
          <a:xfrm>
            <a:off x="0" y="0"/>
            <a:ext cx="12192001" cy="7215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43D33-B5F3-A98B-F7C2-CFC945FCF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6134833"/>
            <a:ext cx="2066925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F04FD5-87B0-5294-4424-DF345944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523972"/>
            <a:ext cx="8414658" cy="4735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B78D6-1DC1-FD88-89D9-CAD6C5C85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7" y="193850"/>
            <a:ext cx="7109585" cy="1245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D8825-C5B1-7C2A-8F14-F43415666281}"/>
              </a:ext>
            </a:extLst>
          </p:cNvPr>
          <p:cNvSpPr txBox="1"/>
          <p:nvPr/>
        </p:nvSpPr>
        <p:spPr>
          <a:xfrm>
            <a:off x="2896073" y="6673516"/>
            <a:ext cx="9939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https://www.manatt.com/insights/webinars/integrating-physical-and-behavioral-health-through</a:t>
            </a:r>
          </a:p>
        </p:txBody>
      </p:sp>
    </p:spTree>
    <p:extLst>
      <p:ext uri="{BB962C8B-B14F-4D97-AF65-F5344CB8AC3E}">
        <p14:creationId xmlns:p14="http://schemas.microsoft.com/office/powerpoint/2010/main" val="254207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812EC-62F7-E9D8-C3CD-496DDB00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9" r="15399"/>
          <a:stretch/>
        </p:blipFill>
        <p:spPr>
          <a:xfrm>
            <a:off x="0" y="0"/>
            <a:ext cx="12192001" cy="713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EDE4C-810A-B2CB-03D0-5076E924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2" y="6111499"/>
            <a:ext cx="1990725" cy="628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2937B-2DE1-18EF-3B09-8177A14AFCF3}"/>
              </a:ext>
            </a:extLst>
          </p:cNvPr>
          <p:cNvSpPr txBox="1"/>
          <p:nvPr/>
        </p:nvSpPr>
        <p:spPr>
          <a:xfrm>
            <a:off x="7017858" y="389259"/>
            <a:ext cx="617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https://www.youtube.com/watch?v=rikNLhuJy24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51A0E0-7C6F-A7D0-5744-5EF8A6115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416" y="2778013"/>
            <a:ext cx="7772400" cy="41011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6FB69-6599-6273-1161-A3D195ACC727}"/>
              </a:ext>
            </a:extLst>
          </p:cNvPr>
          <p:cNvSpPr txBox="1"/>
          <p:nvPr/>
        </p:nvSpPr>
        <p:spPr>
          <a:xfrm>
            <a:off x="4196384" y="0"/>
            <a:ext cx="846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https://bipartisanpolicy.org/report/strengthening-the-integrated-care-workforce/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72A70-2E4C-0B66-ACA3-A7D1CFC8C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52" y="117851"/>
            <a:ext cx="3878731" cy="724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AB8CD-F128-3741-C5FD-D9E1B08D3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52" y="893728"/>
            <a:ext cx="6644723" cy="16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7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3B2B0-9838-2815-2752-2FEC267A3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9" r="15385" b="-1"/>
          <a:stretch/>
        </p:blipFill>
        <p:spPr>
          <a:xfrm>
            <a:off x="0" y="0"/>
            <a:ext cx="12192001" cy="716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EF4D-5EC1-FDD4-5B9C-BEAE2D37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9" y="6196913"/>
            <a:ext cx="1990725" cy="676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0FEDB2-E35A-4824-1F7E-0473F7572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827" y="483017"/>
            <a:ext cx="8266044" cy="5891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AD7C2-09DE-089F-62F1-70B20952CF45}"/>
              </a:ext>
            </a:extLst>
          </p:cNvPr>
          <p:cNvSpPr txBox="1"/>
          <p:nvPr/>
        </p:nvSpPr>
        <p:spPr>
          <a:xfrm>
            <a:off x="3150704" y="6488668"/>
            <a:ext cx="8659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https://www.cfha.net/learn-network/special-interest-group/collaborative-care-model-sig/</a:t>
            </a:r>
          </a:p>
        </p:txBody>
      </p:sp>
    </p:spTree>
    <p:extLst>
      <p:ext uri="{BB962C8B-B14F-4D97-AF65-F5344CB8AC3E}">
        <p14:creationId xmlns:p14="http://schemas.microsoft.com/office/powerpoint/2010/main" val="1457867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5A1E-1EB7-E515-86F1-04CA81AA9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1805A7-68D3-4DD7-F9E7-A243F49AB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6" r="13539"/>
          <a:stretch/>
        </p:blipFill>
        <p:spPr>
          <a:xfrm>
            <a:off x="-1" y="0"/>
            <a:ext cx="12192001" cy="7464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FFF62-8EF6-5120-CDF4-E9BCCA465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6091970"/>
            <a:ext cx="2181225" cy="676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AC075-D936-11BF-6FEF-BF9F3B33BB35}"/>
              </a:ext>
            </a:extLst>
          </p:cNvPr>
          <p:cNvSpPr txBox="1"/>
          <p:nvPr/>
        </p:nvSpPr>
        <p:spPr>
          <a:xfrm>
            <a:off x="9658351" y="53660"/>
            <a:ext cx="617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https://aims.uw.edu/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8DBF1-68E0-FB79-0C09-4F48D4116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96" y="1033670"/>
            <a:ext cx="11387755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812EC-62F7-E9D8-C3CD-496DDB00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9" r="1539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EDE4C-810A-B2CB-03D0-5076E924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2" y="6111499"/>
            <a:ext cx="1990725" cy="62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D45D9-E836-5E2B-FBE2-1988238D4B8E}"/>
              </a:ext>
            </a:extLst>
          </p:cNvPr>
          <p:cNvSpPr txBox="1"/>
          <p:nvPr/>
        </p:nvSpPr>
        <p:spPr>
          <a:xfrm>
            <a:off x="735668" y="466303"/>
            <a:ext cx="3448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091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BHI/CoCM update </a:t>
            </a:r>
            <a:endParaRPr lang="en-US" sz="2800" b="1" i="0" dirty="0">
              <a:solidFill>
                <a:srgbClr val="09142A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2882A-FA2D-06FB-8A40-15229D9AECEF}"/>
              </a:ext>
            </a:extLst>
          </p:cNvPr>
          <p:cNvSpPr txBox="1"/>
          <p:nvPr/>
        </p:nvSpPr>
        <p:spPr>
          <a:xfrm>
            <a:off x="1908313" y="1411357"/>
            <a:ext cx="68281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 Blue Cross Blue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 Psychiatric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 Medical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AMA BHI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American Psychiatric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Mayo Integrated Care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North Carolina Medicaid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Bipartisan Policy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CFHA including CoCM Workgroup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AIMS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73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2326B-FEDA-B9F6-6516-6BF0F4BDB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6" r="13539"/>
          <a:stretch/>
        </p:blipFill>
        <p:spPr>
          <a:xfrm>
            <a:off x="0" y="0"/>
            <a:ext cx="12192001" cy="731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1D637-7D34-B993-8316-34F137291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6091970"/>
            <a:ext cx="2181225" cy="676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FC34-C67D-8526-5A6B-7002749B5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481" y="284412"/>
            <a:ext cx="5542979" cy="6796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2A9F9-0B04-BC34-C384-435609FA0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" y="160015"/>
            <a:ext cx="2728354" cy="61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8ACB1-3622-53C2-EA38-178F16D1D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90" y="1750839"/>
            <a:ext cx="5370005" cy="1650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A9E7F-1335-960B-CB49-7C937E1D85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" y="3785000"/>
            <a:ext cx="6292091" cy="2341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F51FA-5313-2E5F-345F-B85D96F53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061" y="172191"/>
            <a:ext cx="2539399" cy="13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7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3B2B0-9838-2815-2752-2FEC267A3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9" r="15385" b="-1"/>
          <a:stretch/>
        </p:blipFill>
        <p:spPr>
          <a:xfrm>
            <a:off x="0" y="0"/>
            <a:ext cx="12192001" cy="697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EF4D-5EC1-FDD4-5B9C-BEAE2D37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9" y="6196913"/>
            <a:ext cx="1990725" cy="676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3D192-B8CF-025F-D60E-BE57D773B389}"/>
              </a:ext>
            </a:extLst>
          </p:cNvPr>
          <p:cNvSpPr txBox="1"/>
          <p:nvPr/>
        </p:nvSpPr>
        <p:spPr>
          <a:xfrm>
            <a:off x="8584924" y="96971"/>
            <a:ext cx="617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https://arpsychesociety.org/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44ED6-B62D-FB2B-E703-3FB24714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18" y="200485"/>
            <a:ext cx="4702865" cy="211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65E052-60C9-64E9-F70C-27A401B12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165" y="524528"/>
            <a:ext cx="4445000" cy="88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5EC55-9E70-5602-FB20-D100EBEC3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906" y="2609924"/>
            <a:ext cx="2541971" cy="2862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0F305-705C-2C60-C99D-7E0919A8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526" y="5909268"/>
            <a:ext cx="7772400" cy="625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A524F7-F273-A801-F4AD-721588D13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04" y="2519843"/>
            <a:ext cx="3708836" cy="27575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170E5C-BE57-D541-8C1F-2BAD3E06D501}"/>
              </a:ext>
            </a:extLst>
          </p:cNvPr>
          <p:cNvSpPr txBox="1"/>
          <p:nvPr/>
        </p:nvSpPr>
        <p:spPr>
          <a:xfrm>
            <a:off x="5761040" y="1499281"/>
            <a:ext cx="454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Untangling the Web of Addictions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76D90-6965-03CD-21D5-BDC1A368BCFF}"/>
              </a:ext>
            </a:extLst>
          </p:cNvPr>
          <p:cNvSpPr txBox="1"/>
          <p:nvPr/>
        </p:nvSpPr>
        <p:spPr>
          <a:xfrm>
            <a:off x="5872361" y="2028886"/>
            <a:ext cx="370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CoCM and Substance Use Disorders</a:t>
            </a:r>
          </a:p>
        </p:txBody>
      </p:sp>
    </p:spTree>
    <p:extLst>
      <p:ext uri="{BB962C8B-B14F-4D97-AF65-F5344CB8AC3E}">
        <p14:creationId xmlns:p14="http://schemas.microsoft.com/office/powerpoint/2010/main" val="95228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B73963-59A9-BB0A-685F-EC22EB1F1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9" r="15338"/>
          <a:stretch/>
        </p:blipFill>
        <p:spPr>
          <a:xfrm>
            <a:off x="0" y="212054"/>
            <a:ext cx="12192001" cy="7492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42E5D-67A5-146E-9125-B17EED71A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6134833"/>
            <a:ext cx="2066925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C3CEAD-68DC-99C3-8CA6-CCDF4C92082A}"/>
              </a:ext>
            </a:extLst>
          </p:cNvPr>
          <p:cNvSpPr txBox="1"/>
          <p:nvPr/>
        </p:nvSpPr>
        <p:spPr>
          <a:xfrm>
            <a:off x="3411488" y="6820128"/>
            <a:ext cx="9326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https://www.psychiatry.org/psychiatrists/practice/professional-interests/integrated-care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C403D-14CE-B7A8-BDCB-79090CBE9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83" y="113567"/>
            <a:ext cx="3170069" cy="2175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896CD-06F0-7A80-B16F-8F4E75A34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31" y="2445877"/>
            <a:ext cx="3424730" cy="3489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A51DD-7D53-E27C-6462-E451ACBA0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518" y="113567"/>
            <a:ext cx="2198455" cy="611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890275-F487-E798-279F-7E6919C33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766" y="539440"/>
            <a:ext cx="4817441" cy="1609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6AAF3-EB3B-9473-5041-B35363772800}"/>
              </a:ext>
            </a:extLst>
          </p:cNvPr>
          <p:cNvSpPr txBox="1"/>
          <p:nvPr/>
        </p:nvSpPr>
        <p:spPr>
          <a:xfrm>
            <a:off x="7606511" y="2371321"/>
            <a:ext cx="4019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Geriatric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Pediatric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Perinatal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Substance Use Disorders</a:t>
            </a:r>
          </a:p>
        </p:txBody>
      </p:sp>
    </p:spTree>
    <p:extLst>
      <p:ext uri="{BB962C8B-B14F-4D97-AF65-F5344CB8AC3E}">
        <p14:creationId xmlns:p14="http://schemas.microsoft.com/office/powerpoint/2010/main" val="27991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812EC-62F7-E9D8-C3CD-496DDB00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9" r="15399"/>
          <a:stretch/>
        </p:blipFill>
        <p:spPr>
          <a:xfrm>
            <a:off x="0" y="0"/>
            <a:ext cx="12192001" cy="7826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EDE4C-810A-B2CB-03D0-5076E924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2" y="6111499"/>
            <a:ext cx="1990725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9B0B9-CA61-7048-5957-548F5B7B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537" y="1649896"/>
            <a:ext cx="8428994" cy="5358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29709-8F03-A37A-1941-BD659DB0B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917" y="757920"/>
            <a:ext cx="2923774" cy="1309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43BD97-0A4F-5411-259D-255004A59ACE}"/>
              </a:ext>
            </a:extLst>
          </p:cNvPr>
          <p:cNvSpPr txBox="1"/>
          <p:nvPr/>
        </p:nvSpPr>
        <p:spPr>
          <a:xfrm>
            <a:off x="8604803" y="117851"/>
            <a:ext cx="617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https://www.arkmed.org/journal/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D04A9-6AAA-A6B0-25B8-887DAA63A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4" y="117851"/>
            <a:ext cx="2076140" cy="10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1697-E75C-7CD3-2BD5-576DFF2B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72033F-2FA5-9CA9-5FFD-0BEDB2082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9" r="15338"/>
          <a:stretch/>
        </p:blipFill>
        <p:spPr>
          <a:xfrm>
            <a:off x="0" y="10886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7C36D-CC28-185D-8C8D-E8020ADD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6134833"/>
            <a:ext cx="2066925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48855-4060-B78F-61CD-3E6FC90B1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7" y="2335050"/>
            <a:ext cx="6574971" cy="3715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E723C-DBED-A0F2-083A-9641F2AF58BC}"/>
              </a:ext>
            </a:extLst>
          </p:cNvPr>
          <p:cNvSpPr txBox="1"/>
          <p:nvPr/>
        </p:nvSpPr>
        <p:spPr>
          <a:xfrm>
            <a:off x="2982687" y="6306443"/>
            <a:ext cx="92093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https://www.ama-assn.org/delivering-care/public-health/behavioral-health-integration-physician-practices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E0917-E74C-C57E-D88D-E8FF64EC3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65" y="189344"/>
            <a:ext cx="6421892" cy="3580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86691-D1E3-9420-6B25-0763157BC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76" y="213003"/>
            <a:ext cx="4024972" cy="118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213B87-2660-2AA2-23DE-4E8A5302FD19}"/>
              </a:ext>
            </a:extLst>
          </p:cNvPr>
          <p:cNvSpPr txBox="1"/>
          <p:nvPr/>
        </p:nvSpPr>
        <p:spPr>
          <a:xfrm>
            <a:off x="305139" y="1532562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https://abhinetwork.org/webinar-library/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D8A2D-CB9B-0FD9-DF78-73AC59618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343" y="3913105"/>
            <a:ext cx="3886200" cy="18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3B2B0-9838-2815-2752-2FEC267A3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9" r="15385" b="-1"/>
          <a:stretch/>
        </p:blipFill>
        <p:spPr>
          <a:xfrm>
            <a:off x="0" y="0"/>
            <a:ext cx="12192001" cy="694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EF4D-5EC1-FDD4-5B9C-BEAE2D37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9" y="6196913"/>
            <a:ext cx="1990725" cy="676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5B505-522D-8165-680B-2E17D285C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59" y="76476"/>
            <a:ext cx="2736250" cy="945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45DD8-246B-8AE2-CAA2-9C2C2B304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329" y="379066"/>
            <a:ext cx="8517511" cy="6365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776A7-F0FB-F1E2-7076-BD4521822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240" y="113796"/>
            <a:ext cx="5943600" cy="1112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83D3F-FC0D-4D0E-805D-BFA7F78E0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09" y="1287198"/>
            <a:ext cx="5600700" cy="1361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A169C-B9E6-CEC6-5E55-D677486FC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09" y="2767253"/>
            <a:ext cx="5600700" cy="1361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FE701-6F66-1B1C-08C0-E104EEBE6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09" y="4245270"/>
            <a:ext cx="5657020" cy="690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93DA0E-13F6-C2E1-CBF4-B0B48E77B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509" y="5051704"/>
            <a:ext cx="3891171" cy="10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9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B73963-59A9-BB0A-685F-EC22EB1F1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9" r="15338"/>
          <a:stretch/>
        </p:blipFill>
        <p:spPr>
          <a:xfrm>
            <a:off x="0" y="0"/>
            <a:ext cx="12192001" cy="6996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42E5D-67A5-146E-9125-B17EED71A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6134833"/>
            <a:ext cx="2066925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3DEA8-D3F4-6E1C-F591-79410292C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51" y="32115"/>
            <a:ext cx="5923749" cy="191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B7DCF-AAA4-7F42-F680-70B5FF64E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553" y="2022541"/>
            <a:ext cx="5405762" cy="4939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47CE9-B84D-47AC-95A1-A8DEC3099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6" y="113567"/>
            <a:ext cx="6124880" cy="4731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DD5D0-3201-45CA-DD92-612028CA986B}"/>
              </a:ext>
            </a:extLst>
          </p:cNvPr>
          <p:cNvSpPr txBox="1"/>
          <p:nvPr/>
        </p:nvSpPr>
        <p:spPr>
          <a:xfrm>
            <a:off x="2660824" y="5821103"/>
            <a:ext cx="3866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https://www.manatt.com/insights/webinars/integrating-physical-and-behavioral-health-through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AB3962-D50A-F3E6-9989-618B8F79ACC7}"/>
              </a:ext>
            </a:extLst>
          </p:cNvPr>
          <p:cNvSpPr txBox="1"/>
          <p:nvPr/>
        </p:nvSpPr>
        <p:spPr>
          <a:xfrm>
            <a:off x="157084" y="4958303"/>
            <a:ext cx="6183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chrome-extension://efaidnbmnnnibpcajpcglclefindmkaj/https://medicaid.ncdhhs.gov/collaborative-care-model-north-</a:t>
            </a:r>
            <a:r>
              <a:rPr lang="en-US" sz="1200" dirty="0" err="1"/>
              <a:t>carolina</a:t>
            </a:r>
            <a:r>
              <a:rPr lang="en-US" sz="1200" dirty="0"/>
              <a:t>-policy-paper/download?attachment</a:t>
            </a:r>
          </a:p>
        </p:txBody>
      </p:sp>
    </p:spTree>
    <p:extLst>
      <p:ext uri="{BB962C8B-B14F-4D97-AF65-F5344CB8AC3E}">
        <p14:creationId xmlns:p14="http://schemas.microsoft.com/office/powerpoint/2010/main" val="364021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263</Words>
  <Application>Microsoft Office PowerPoint</Application>
  <PresentationFormat>Widescreen</PresentationFormat>
  <Paragraphs>38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Post</dc:creator>
  <cp:lastModifiedBy>Miste Trent</cp:lastModifiedBy>
  <cp:revision>69</cp:revision>
  <dcterms:created xsi:type="dcterms:W3CDTF">2022-07-19T18:12:32Z</dcterms:created>
  <dcterms:modified xsi:type="dcterms:W3CDTF">2024-02-09T20:23:50Z</dcterms:modified>
</cp:coreProperties>
</file>