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6" r:id="rId5"/>
    <p:sldId id="258" r:id="rId6"/>
    <p:sldId id="262" r:id="rId7"/>
    <p:sldId id="260" r:id="rId8"/>
    <p:sldId id="261" r:id="rId9"/>
    <p:sldId id="263" r:id="rId10"/>
    <p:sldId id="267" r:id="rId11"/>
    <p:sldId id="268" r:id="rId12"/>
    <p:sldId id="269" r:id="rId13"/>
    <p:sldId id="270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95DBC-970F-4E1C-D9D6-96F491BBB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8804F-591F-3180-7CCB-63E0A5BB5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D50D8-F7EE-3722-CC33-6B1780CB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7A0-EF8C-8440-BD0D-FF82EE311212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162A4-252C-5234-CDCE-C103D838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3AE87-FC1E-BFC5-550D-F3E15CD3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40C1-8FF3-C542-91C1-A4983FE6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8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5187-048A-9FFC-9A0F-673BD68F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5F8A8-95CE-D517-AF3E-5B1A4449A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7D434-4D79-89D0-EDBD-A810E3A9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7A0-EF8C-8440-BD0D-FF82EE311212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C12E4-B4FB-EE9F-DC9A-38AE76E9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AED68-6BF0-9EA9-E50D-CFF21A418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40C1-8FF3-C542-91C1-A4983FE6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9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AB817-9761-504A-3A1D-45F829C94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D20DDA-4790-9FB9-B71B-4EDCF704C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E4099-BB17-732C-118F-BAF4905A5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7A0-EF8C-8440-BD0D-FF82EE311212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ABDE6-5274-207C-3BE5-728AAFC3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AA5D9-C2B6-9FF2-9527-EB15DC92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40C1-8FF3-C542-91C1-A4983FE6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6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BDB0-DD98-FD72-4998-831207273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030B5-0BBE-9A26-67E7-0E193BF6A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AE91E-F913-AFC8-1658-AC2767E0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7A0-EF8C-8440-BD0D-FF82EE311212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49BDD-E494-EFC7-CE81-64FD890B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5ED9C-6DE1-F96B-E0CA-51803600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40C1-8FF3-C542-91C1-A4983FE6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1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48C4-EA57-634B-18C1-2268BDF6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8B845-56EF-DD83-0D70-8C9143171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28B81-0923-57AB-DA40-B72CE942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7A0-EF8C-8440-BD0D-FF82EE311212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7721B-9B9C-1E64-43E6-5010D24F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CCBC7-69C6-27EC-0044-EBE0B22E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40C1-8FF3-C542-91C1-A4983FE6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9708-0B82-D62E-CAA9-D4FEA966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C550B-B48C-B66F-B16A-D442701B9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CC5EF-EC8F-F3FC-FC42-314FBE31C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71EA7-E472-68B5-3EB3-A964D343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7A0-EF8C-8440-BD0D-FF82EE311212}" type="datetimeFigureOut">
              <a:rPr lang="en-US" smtClean="0"/>
              <a:t>6/14/24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BFCC3-91D0-3F44-C412-EFA91EA2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97C1A-ED45-282F-FC44-F715B354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40C1-8FF3-C542-91C1-A4983FE6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1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7DD7-712A-BA5C-F250-3B0737FB9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9F1BB-340C-62D9-5946-EC2C658C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DCEBA-A04C-9FF6-8EFD-699B45307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F6FD6-74C7-9C2D-CDB4-FF10FCF22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C3DC77-8B4A-37D1-A3E8-97F6611889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D89C2-D89E-9240-74AB-DE0C6C7A5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7A0-EF8C-8440-BD0D-FF82EE311212}" type="datetimeFigureOut">
              <a:rPr lang="en-US" smtClean="0"/>
              <a:t>6/14/24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26F379-B576-092B-088C-3D22BB62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67B204-46CE-7142-3B95-A74E23FE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40C1-8FF3-C542-91C1-A4983FE6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8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1963-31DC-E19E-0445-31C17ED9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4DFC6-2E46-9437-3BA3-3504BAD1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7A0-EF8C-8440-BD0D-FF82EE311212}" type="datetimeFigureOut">
              <a:rPr lang="en-US" smtClean="0"/>
              <a:t>6/14/24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1D7F4-C28D-9735-3B7D-8255F213F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97DAD-2DB2-B640-E858-CF9AE11A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40C1-8FF3-C542-91C1-A4983FE6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2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2305C-B0B9-EE32-F644-2D30CBFE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7A0-EF8C-8440-BD0D-FF82EE311212}" type="datetimeFigureOut">
              <a:rPr lang="en-US" smtClean="0"/>
              <a:t>6/14/24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730E5-2B45-D95B-BAE2-97311EB0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A7970-B985-EA7F-8A2A-370B754D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40C1-8FF3-C542-91C1-A4983FE6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7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24B7E-F5F6-34B8-8044-061AB4C5B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AE996-5F6C-4B88-C4B6-40AC8335E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CE847-1814-4F0D-32B7-BA410E132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95AB9-04D8-970A-1056-BD1AE08C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7A0-EF8C-8440-BD0D-FF82EE311212}" type="datetimeFigureOut">
              <a:rPr lang="en-US" smtClean="0"/>
              <a:t>6/14/24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F2B1F-F6CF-8AFF-0A22-39F819EE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F277E-D36B-DF93-2874-16F0A2C0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40C1-8FF3-C542-91C1-A4983FE6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42C5-8EA4-3B6C-2D89-53C4E6CE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A3D3C-9CC1-8231-3289-4DD271032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CDF1A-F49E-BB26-04E0-5F3B88B38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E78D6-D732-3BE5-51A7-1DD1FAE4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D7A0-EF8C-8440-BD0D-FF82EE311212}" type="datetimeFigureOut">
              <a:rPr lang="en-US" smtClean="0"/>
              <a:t>6/14/24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AD48D-EED1-2913-2E0B-6FEB9112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56B41-6410-FC05-999E-F9D398F4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40C1-8FF3-C542-91C1-A4983FE6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9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67303A-5D6B-A400-2F53-50B4C4D6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5778A-7AFC-6877-6BD1-59F7F4F65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018A0-B0CB-D7FC-114E-8F0E67316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ED7A0-EF8C-8440-BD0D-FF82EE311212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85874-0667-8967-E92A-FC768CC87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E4F1E-9ECA-F9C5-6440-E6215281E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5340C1-8FF3-C542-91C1-A4983FE69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3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1E0AD-DFD7-8947-45EF-FEAD513BF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8100" dirty="0"/>
              <a:t>Arkansas CoCM Stakeholder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2F863-6813-1CB8-42C9-07854BD9D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6-14-2024</a:t>
            </a:r>
            <a:endParaRPr lang="en-US"/>
          </a:p>
          <a:p>
            <a:pPr algn="l"/>
            <a:r>
              <a:rPr lang="en-US" dirty="0"/>
              <a:t>Patty Gibson,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7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2EFCC0-70F3-754B-43CC-61C8888F7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64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868138-DF39-34BB-894E-56A79F1DB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8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FD29DC-3BFF-0FEB-95C6-6D1F9F8DB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3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EF28AC-16A4-1D26-1A0C-EF3E0E6F9B10}"/>
              </a:ext>
            </a:extLst>
          </p:cNvPr>
          <p:cNvSpPr txBox="1"/>
          <p:nvPr/>
        </p:nvSpPr>
        <p:spPr>
          <a:xfrm>
            <a:off x="1285241" y="1008993"/>
            <a:ext cx="9231410" cy="35420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Arkansas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1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788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55F908-D200-7B39-25D5-8FEF9E368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9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34C019-1F3F-3E2E-1172-F14D4D4E1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6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1983F6-FACC-2374-2F30-B171533DD245}"/>
              </a:ext>
            </a:extLst>
          </p:cNvPr>
          <p:cNvSpPr txBox="1"/>
          <p:nvPr/>
        </p:nvSpPr>
        <p:spPr>
          <a:xfrm>
            <a:off x="6417734" y="2614613"/>
            <a:ext cx="5291663" cy="70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https://secure.arkansasbluecross.com/providers/PaymentPolicy_View.aspx?ID=000008</a:t>
            </a:r>
          </a:p>
        </p:txBody>
      </p:sp>
    </p:spTree>
    <p:extLst>
      <p:ext uri="{BB962C8B-B14F-4D97-AF65-F5344CB8AC3E}">
        <p14:creationId xmlns:p14="http://schemas.microsoft.com/office/powerpoint/2010/main" val="285255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-up of a document&#10;&#10;Description automatically generated">
            <a:extLst>
              <a:ext uri="{FF2B5EF4-FFF2-40B4-BE49-F238E27FC236}">
                <a16:creationId xmlns:a16="http://schemas.microsoft.com/office/drawing/2014/main" id="{6709E852-30E9-29D2-7689-12E4F9594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" b="785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6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3C7482-1A37-F838-79F7-23ACE6168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0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92B647-7D80-D17B-4C2E-391921ADD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5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4832E2-D087-CED6-D0DE-B80C83A27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0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640865-7E1C-A1B5-8120-1C6BFAD94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8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0730B5-68FB-5BF8-4519-80B0DFF18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29608-0302-84DC-D1C3-C054B5536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3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1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BD8E8C-4B53-4C33-95C8-A3E79D72A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1" b="142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74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29</Words>
  <Application>Microsoft Macintosh PowerPoint</Application>
  <PresentationFormat>Widescreen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Arkansas CoCM Stakeholder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Patty Gibson</dc:creator>
  <cp:lastModifiedBy>Patricia Gibson</cp:lastModifiedBy>
  <cp:revision>20</cp:revision>
  <dcterms:created xsi:type="dcterms:W3CDTF">2024-06-14T10:50:07Z</dcterms:created>
  <dcterms:modified xsi:type="dcterms:W3CDTF">2024-06-14T11:14:15Z</dcterms:modified>
</cp:coreProperties>
</file>