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57" r:id="rId5"/>
    <p:sldId id="261" r:id="rId6"/>
    <p:sldId id="262" r:id="rId7"/>
    <p:sldId id="269" r:id="rId8"/>
    <p:sldId id="268" r:id="rId9"/>
    <p:sldId id="260" r:id="rId10"/>
    <p:sldId id="264" r:id="rId11"/>
    <p:sldId id="263" r:id="rId12"/>
    <p:sldId id="270" r:id="rId13"/>
    <p:sldId id="265" r:id="rId14"/>
    <p:sldId id="266" r:id="rId15"/>
    <p:sldId id="267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2F9387-C3A7-47C1-8B5E-F2D932D287BE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34A3413-605D-4262-8FCA-18A4C035F954}">
      <dgm:prSet/>
      <dgm:spPr/>
      <dgm:t>
        <a:bodyPr/>
        <a:lstStyle/>
        <a:p>
          <a:r>
            <a:rPr lang="en-US"/>
            <a:t>Define the clinical need</a:t>
          </a:r>
        </a:p>
      </dgm:t>
    </dgm:pt>
    <dgm:pt modelId="{537FC69E-A0A8-4198-988F-AB793BD55F53}" type="parTrans" cxnId="{3F5CC9D9-F062-4A8F-9D65-69A2A9FCED3A}">
      <dgm:prSet/>
      <dgm:spPr/>
      <dgm:t>
        <a:bodyPr/>
        <a:lstStyle/>
        <a:p>
          <a:endParaRPr lang="en-US"/>
        </a:p>
      </dgm:t>
    </dgm:pt>
    <dgm:pt modelId="{5B41039E-473C-4FCC-8C3D-97D6322CB659}" type="sibTrans" cxnId="{3F5CC9D9-F062-4A8F-9D65-69A2A9FCED3A}">
      <dgm:prSet/>
      <dgm:spPr/>
      <dgm:t>
        <a:bodyPr/>
        <a:lstStyle/>
        <a:p>
          <a:endParaRPr lang="en-US"/>
        </a:p>
      </dgm:t>
    </dgm:pt>
    <dgm:pt modelId="{26BA6130-7DDA-4C63-A987-459C0A10DC21}">
      <dgm:prSet/>
      <dgm:spPr/>
      <dgm:t>
        <a:bodyPr/>
        <a:lstStyle/>
        <a:p>
          <a:r>
            <a:rPr lang="en-US"/>
            <a:t>External literature search best practices, tools, data review, outcomes </a:t>
          </a:r>
        </a:p>
      </dgm:t>
    </dgm:pt>
    <dgm:pt modelId="{EDC8923D-80C9-413E-91E2-0E1CB291790C}" type="parTrans" cxnId="{2D07C7F6-0FC0-494D-9396-A1ED43195925}">
      <dgm:prSet/>
      <dgm:spPr/>
      <dgm:t>
        <a:bodyPr/>
        <a:lstStyle/>
        <a:p>
          <a:endParaRPr lang="en-US"/>
        </a:p>
      </dgm:t>
    </dgm:pt>
    <dgm:pt modelId="{1D764AE4-0B88-490D-A96B-CBF5BDFD838E}" type="sibTrans" cxnId="{2D07C7F6-0FC0-494D-9396-A1ED43195925}">
      <dgm:prSet/>
      <dgm:spPr/>
      <dgm:t>
        <a:bodyPr/>
        <a:lstStyle/>
        <a:p>
          <a:endParaRPr lang="en-US"/>
        </a:p>
      </dgm:t>
    </dgm:pt>
    <dgm:pt modelId="{5650D7F5-8835-48A8-B9C9-E41124EBCED7}">
      <dgm:prSet/>
      <dgm:spPr/>
      <dgm:t>
        <a:bodyPr/>
        <a:lstStyle/>
        <a:p>
          <a:r>
            <a:rPr lang="en-US"/>
            <a:t>Internal data review </a:t>
          </a:r>
        </a:p>
      </dgm:t>
    </dgm:pt>
    <dgm:pt modelId="{79C03519-967B-4329-A047-D893A821F7AC}" type="parTrans" cxnId="{7B5DAEAC-E5D0-4EA1-9AB1-69B638FDB84B}">
      <dgm:prSet/>
      <dgm:spPr/>
      <dgm:t>
        <a:bodyPr/>
        <a:lstStyle/>
        <a:p>
          <a:endParaRPr lang="en-US"/>
        </a:p>
      </dgm:t>
    </dgm:pt>
    <dgm:pt modelId="{D2DBCB24-5E7F-418F-B80F-DB412C551EB6}" type="sibTrans" cxnId="{7B5DAEAC-E5D0-4EA1-9AB1-69B638FDB84B}">
      <dgm:prSet/>
      <dgm:spPr/>
      <dgm:t>
        <a:bodyPr/>
        <a:lstStyle/>
        <a:p>
          <a:endParaRPr lang="en-US"/>
        </a:p>
      </dgm:t>
    </dgm:pt>
    <dgm:pt modelId="{B85BA491-B48B-4542-A21C-FFE9870D81E2}">
      <dgm:prSet/>
      <dgm:spPr/>
      <dgm:t>
        <a:bodyPr/>
        <a:lstStyle/>
        <a:p>
          <a:r>
            <a:rPr lang="en-US"/>
            <a:t>Review of internal and external data, tool selection </a:t>
          </a:r>
        </a:p>
      </dgm:t>
    </dgm:pt>
    <dgm:pt modelId="{CD756FF5-437F-470D-AE6D-6E453C4E3400}" type="parTrans" cxnId="{240A08A8-08C1-4E0D-9CDF-459B7CD1C18F}">
      <dgm:prSet/>
      <dgm:spPr/>
      <dgm:t>
        <a:bodyPr/>
        <a:lstStyle/>
        <a:p>
          <a:endParaRPr lang="en-US"/>
        </a:p>
      </dgm:t>
    </dgm:pt>
    <dgm:pt modelId="{7D69114E-4E10-4714-9C4E-B37B7116C691}" type="sibTrans" cxnId="{240A08A8-08C1-4E0D-9CDF-459B7CD1C18F}">
      <dgm:prSet/>
      <dgm:spPr/>
      <dgm:t>
        <a:bodyPr/>
        <a:lstStyle/>
        <a:p>
          <a:endParaRPr lang="en-US"/>
        </a:p>
      </dgm:t>
    </dgm:pt>
    <dgm:pt modelId="{6D0D8B22-4A1F-4B5F-8D1F-D50B8CA04FBD}">
      <dgm:prSet/>
      <dgm:spPr/>
      <dgm:t>
        <a:bodyPr/>
        <a:lstStyle/>
        <a:p>
          <a:r>
            <a:rPr lang="en-US"/>
            <a:t>Research informs practice document</a:t>
          </a:r>
        </a:p>
      </dgm:t>
    </dgm:pt>
    <dgm:pt modelId="{227DE29D-B1BD-4A1F-B2B4-34D30362B17A}" type="parTrans" cxnId="{4F90F2C7-4CE9-433B-BC0F-C93D73D627B5}">
      <dgm:prSet/>
      <dgm:spPr/>
      <dgm:t>
        <a:bodyPr/>
        <a:lstStyle/>
        <a:p>
          <a:endParaRPr lang="en-US"/>
        </a:p>
      </dgm:t>
    </dgm:pt>
    <dgm:pt modelId="{DC37B1AF-3E62-47EE-89E6-C7CE69057B28}" type="sibTrans" cxnId="{4F90F2C7-4CE9-433B-BC0F-C93D73D627B5}">
      <dgm:prSet/>
      <dgm:spPr/>
      <dgm:t>
        <a:bodyPr/>
        <a:lstStyle/>
        <a:p>
          <a:endParaRPr lang="en-US"/>
        </a:p>
      </dgm:t>
    </dgm:pt>
    <dgm:pt modelId="{8128E744-6D68-4219-82F6-1A75D29F3CFC}">
      <dgm:prSet/>
      <dgm:spPr/>
      <dgm:t>
        <a:bodyPr/>
        <a:lstStyle/>
        <a:p>
          <a:r>
            <a:rPr lang="en-US"/>
            <a:t>Tool and outcome selection , definition</a:t>
          </a:r>
        </a:p>
      </dgm:t>
    </dgm:pt>
    <dgm:pt modelId="{29C6830C-8A2F-4E2F-A9F4-8710EB16130F}" type="parTrans" cxnId="{4F086E91-546A-492C-A413-79AC968B93BC}">
      <dgm:prSet/>
      <dgm:spPr/>
      <dgm:t>
        <a:bodyPr/>
        <a:lstStyle/>
        <a:p>
          <a:endParaRPr lang="en-US"/>
        </a:p>
      </dgm:t>
    </dgm:pt>
    <dgm:pt modelId="{DF01FC66-96B1-4073-9112-3257AEDDC59F}" type="sibTrans" cxnId="{4F086E91-546A-492C-A413-79AC968B93BC}">
      <dgm:prSet/>
      <dgm:spPr/>
      <dgm:t>
        <a:bodyPr/>
        <a:lstStyle/>
        <a:p>
          <a:endParaRPr lang="en-US"/>
        </a:p>
      </dgm:t>
    </dgm:pt>
    <dgm:pt modelId="{BF5F435F-81A2-4B0C-B835-69CD73463B41}">
      <dgm:prSet/>
      <dgm:spPr/>
      <dgm:t>
        <a:bodyPr/>
        <a:lstStyle/>
        <a:p>
          <a:r>
            <a:rPr lang="en-US"/>
            <a:t>Pathway creation</a:t>
          </a:r>
        </a:p>
      </dgm:t>
    </dgm:pt>
    <dgm:pt modelId="{0DED2CB6-D039-4428-B6BE-5C3DDA81A023}" type="parTrans" cxnId="{78DA2B58-F20B-4CF0-AAD2-C6880E0187DA}">
      <dgm:prSet/>
      <dgm:spPr/>
      <dgm:t>
        <a:bodyPr/>
        <a:lstStyle/>
        <a:p>
          <a:endParaRPr lang="en-US"/>
        </a:p>
      </dgm:t>
    </dgm:pt>
    <dgm:pt modelId="{94DBC99E-29FC-4D6B-8A11-5EC8D50C15EB}" type="sibTrans" cxnId="{78DA2B58-F20B-4CF0-AAD2-C6880E0187DA}">
      <dgm:prSet/>
      <dgm:spPr/>
      <dgm:t>
        <a:bodyPr/>
        <a:lstStyle/>
        <a:p>
          <a:endParaRPr lang="en-US"/>
        </a:p>
      </dgm:t>
    </dgm:pt>
    <dgm:pt modelId="{152AE464-EAFE-4952-8240-5262F64C102C}">
      <dgm:prSet/>
      <dgm:spPr/>
      <dgm:t>
        <a:bodyPr/>
        <a:lstStyle/>
        <a:p>
          <a:r>
            <a:rPr lang="en-US"/>
            <a:t>Quality measures, chart reviews, dashboards</a:t>
          </a:r>
        </a:p>
      </dgm:t>
    </dgm:pt>
    <dgm:pt modelId="{46B0BFC8-3C02-4B6F-94CA-948758BDB83E}" type="parTrans" cxnId="{88D1D1AB-A57D-4149-8203-9638C25CCA69}">
      <dgm:prSet/>
      <dgm:spPr/>
      <dgm:t>
        <a:bodyPr/>
        <a:lstStyle/>
        <a:p>
          <a:endParaRPr lang="en-US"/>
        </a:p>
      </dgm:t>
    </dgm:pt>
    <dgm:pt modelId="{9F0AC2AF-E442-47D7-B73B-36B7DEE50F5B}" type="sibTrans" cxnId="{88D1D1AB-A57D-4149-8203-9638C25CCA69}">
      <dgm:prSet/>
      <dgm:spPr/>
      <dgm:t>
        <a:bodyPr/>
        <a:lstStyle/>
        <a:p>
          <a:endParaRPr lang="en-US"/>
        </a:p>
      </dgm:t>
    </dgm:pt>
    <dgm:pt modelId="{95FE6A2E-AFEB-45D9-861B-C6A9238606AC}">
      <dgm:prSet/>
      <dgm:spPr/>
      <dgm:t>
        <a:bodyPr/>
        <a:lstStyle/>
        <a:p>
          <a:r>
            <a:rPr lang="en-US"/>
            <a:t>Data dictionary ( inclusions, exclusions)</a:t>
          </a:r>
        </a:p>
      </dgm:t>
    </dgm:pt>
    <dgm:pt modelId="{EB5069F6-161D-4F3A-84F7-22A7E6FD0890}" type="parTrans" cxnId="{649872E5-7A44-49B0-BCCA-E9EB25D371E6}">
      <dgm:prSet/>
      <dgm:spPr/>
      <dgm:t>
        <a:bodyPr/>
        <a:lstStyle/>
        <a:p>
          <a:endParaRPr lang="en-US"/>
        </a:p>
      </dgm:t>
    </dgm:pt>
    <dgm:pt modelId="{9E9D7550-9B20-4FF5-9EA6-C7C8D6465B79}" type="sibTrans" cxnId="{649872E5-7A44-49B0-BCCA-E9EB25D371E6}">
      <dgm:prSet/>
      <dgm:spPr/>
      <dgm:t>
        <a:bodyPr/>
        <a:lstStyle/>
        <a:p>
          <a:endParaRPr lang="en-US"/>
        </a:p>
      </dgm:t>
    </dgm:pt>
    <dgm:pt modelId="{F9FBE73A-AE23-4B07-86CB-47DA0A16D23B}">
      <dgm:prSet/>
      <dgm:spPr/>
      <dgm:t>
        <a:bodyPr/>
        <a:lstStyle/>
        <a:p>
          <a:r>
            <a:rPr lang="en-US"/>
            <a:t>Training materials ( onboarding and existing team)</a:t>
          </a:r>
        </a:p>
      </dgm:t>
    </dgm:pt>
    <dgm:pt modelId="{5F798E34-9F91-42FF-8787-035928B94600}" type="parTrans" cxnId="{CEF72727-61D1-4439-AA69-CA010F9872B5}">
      <dgm:prSet/>
      <dgm:spPr/>
      <dgm:t>
        <a:bodyPr/>
        <a:lstStyle/>
        <a:p>
          <a:endParaRPr lang="en-US"/>
        </a:p>
      </dgm:t>
    </dgm:pt>
    <dgm:pt modelId="{FB2E1988-D38F-4FCE-B4FE-D4E8A7DF18F5}" type="sibTrans" cxnId="{CEF72727-61D1-4439-AA69-CA010F9872B5}">
      <dgm:prSet/>
      <dgm:spPr/>
      <dgm:t>
        <a:bodyPr/>
        <a:lstStyle/>
        <a:p>
          <a:endParaRPr lang="en-US"/>
        </a:p>
      </dgm:t>
    </dgm:pt>
    <dgm:pt modelId="{2F91BCE3-0A7B-4E48-92D1-55DE39734A2A}" type="pres">
      <dgm:prSet presAssocID="{822F9387-C3A7-47C1-8B5E-F2D932D287BE}" presName="Name0" presStyleCnt="0">
        <dgm:presLayoutVars>
          <dgm:dir/>
          <dgm:resizeHandles val="exact"/>
        </dgm:presLayoutVars>
      </dgm:prSet>
      <dgm:spPr/>
    </dgm:pt>
    <dgm:pt modelId="{51B8B1AA-0BCF-44E6-85EA-9FF875B9DE42}" type="pres">
      <dgm:prSet presAssocID="{334A3413-605D-4262-8FCA-18A4C035F954}" presName="node" presStyleLbl="node1" presStyleIdx="0" presStyleCnt="10">
        <dgm:presLayoutVars>
          <dgm:bulletEnabled val="1"/>
        </dgm:presLayoutVars>
      </dgm:prSet>
      <dgm:spPr/>
    </dgm:pt>
    <dgm:pt modelId="{C63A562E-0756-4F8D-B973-37802A9BA76D}" type="pres">
      <dgm:prSet presAssocID="{5B41039E-473C-4FCC-8C3D-97D6322CB659}" presName="sibTrans" presStyleLbl="sibTrans1D1" presStyleIdx="0" presStyleCnt="9"/>
      <dgm:spPr/>
    </dgm:pt>
    <dgm:pt modelId="{D4D42B3D-E34A-4275-B236-2ED2F2B5D61A}" type="pres">
      <dgm:prSet presAssocID="{5B41039E-473C-4FCC-8C3D-97D6322CB659}" presName="connectorText" presStyleLbl="sibTrans1D1" presStyleIdx="0" presStyleCnt="9"/>
      <dgm:spPr/>
    </dgm:pt>
    <dgm:pt modelId="{403197EC-6C4B-4161-BFBA-617E031998E7}" type="pres">
      <dgm:prSet presAssocID="{26BA6130-7DDA-4C63-A987-459C0A10DC21}" presName="node" presStyleLbl="node1" presStyleIdx="1" presStyleCnt="10">
        <dgm:presLayoutVars>
          <dgm:bulletEnabled val="1"/>
        </dgm:presLayoutVars>
      </dgm:prSet>
      <dgm:spPr/>
    </dgm:pt>
    <dgm:pt modelId="{58C61EFB-F910-4CB0-AC6C-E764A0ACD4D6}" type="pres">
      <dgm:prSet presAssocID="{1D764AE4-0B88-490D-A96B-CBF5BDFD838E}" presName="sibTrans" presStyleLbl="sibTrans1D1" presStyleIdx="1" presStyleCnt="9"/>
      <dgm:spPr/>
    </dgm:pt>
    <dgm:pt modelId="{6FF28D30-70F7-4E46-9F4C-75FDA1B17653}" type="pres">
      <dgm:prSet presAssocID="{1D764AE4-0B88-490D-A96B-CBF5BDFD838E}" presName="connectorText" presStyleLbl="sibTrans1D1" presStyleIdx="1" presStyleCnt="9"/>
      <dgm:spPr/>
    </dgm:pt>
    <dgm:pt modelId="{109E746A-99CA-4C4E-938A-870449CF9E0D}" type="pres">
      <dgm:prSet presAssocID="{5650D7F5-8835-48A8-B9C9-E41124EBCED7}" presName="node" presStyleLbl="node1" presStyleIdx="2" presStyleCnt="10">
        <dgm:presLayoutVars>
          <dgm:bulletEnabled val="1"/>
        </dgm:presLayoutVars>
      </dgm:prSet>
      <dgm:spPr/>
    </dgm:pt>
    <dgm:pt modelId="{504AF5BA-D9BD-4BB7-893D-577AF3D776C3}" type="pres">
      <dgm:prSet presAssocID="{D2DBCB24-5E7F-418F-B80F-DB412C551EB6}" presName="sibTrans" presStyleLbl="sibTrans1D1" presStyleIdx="2" presStyleCnt="9"/>
      <dgm:spPr/>
    </dgm:pt>
    <dgm:pt modelId="{6CB34DCC-283D-4E81-8B92-F946B8EA66EB}" type="pres">
      <dgm:prSet presAssocID="{D2DBCB24-5E7F-418F-B80F-DB412C551EB6}" presName="connectorText" presStyleLbl="sibTrans1D1" presStyleIdx="2" presStyleCnt="9"/>
      <dgm:spPr/>
    </dgm:pt>
    <dgm:pt modelId="{07447FEA-CEAE-4A34-B080-2BACFF0002B6}" type="pres">
      <dgm:prSet presAssocID="{B85BA491-B48B-4542-A21C-FFE9870D81E2}" presName="node" presStyleLbl="node1" presStyleIdx="3" presStyleCnt="10">
        <dgm:presLayoutVars>
          <dgm:bulletEnabled val="1"/>
        </dgm:presLayoutVars>
      </dgm:prSet>
      <dgm:spPr/>
    </dgm:pt>
    <dgm:pt modelId="{0470AD33-AC7D-449A-A4CB-1E421B65604B}" type="pres">
      <dgm:prSet presAssocID="{7D69114E-4E10-4714-9C4E-B37B7116C691}" presName="sibTrans" presStyleLbl="sibTrans1D1" presStyleIdx="3" presStyleCnt="9"/>
      <dgm:spPr/>
    </dgm:pt>
    <dgm:pt modelId="{20CC9F3C-3250-4F27-A54C-36704AFECAB5}" type="pres">
      <dgm:prSet presAssocID="{7D69114E-4E10-4714-9C4E-B37B7116C691}" presName="connectorText" presStyleLbl="sibTrans1D1" presStyleIdx="3" presStyleCnt="9"/>
      <dgm:spPr/>
    </dgm:pt>
    <dgm:pt modelId="{1DB538D5-72F6-46E0-9CDC-2C265FE8F4FC}" type="pres">
      <dgm:prSet presAssocID="{6D0D8B22-4A1F-4B5F-8D1F-D50B8CA04FBD}" presName="node" presStyleLbl="node1" presStyleIdx="4" presStyleCnt="10">
        <dgm:presLayoutVars>
          <dgm:bulletEnabled val="1"/>
        </dgm:presLayoutVars>
      </dgm:prSet>
      <dgm:spPr/>
    </dgm:pt>
    <dgm:pt modelId="{16B6CBFA-B8D3-4EC5-B106-48A4EF179544}" type="pres">
      <dgm:prSet presAssocID="{DC37B1AF-3E62-47EE-89E6-C7CE69057B28}" presName="sibTrans" presStyleLbl="sibTrans1D1" presStyleIdx="4" presStyleCnt="9"/>
      <dgm:spPr/>
    </dgm:pt>
    <dgm:pt modelId="{7F14512E-9CBB-414D-BA08-D62FE4AF8E12}" type="pres">
      <dgm:prSet presAssocID="{DC37B1AF-3E62-47EE-89E6-C7CE69057B28}" presName="connectorText" presStyleLbl="sibTrans1D1" presStyleIdx="4" presStyleCnt="9"/>
      <dgm:spPr/>
    </dgm:pt>
    <dgm:pt modelId="{31838017-2404-46F1-B5FC-0195FD5C3843}" type="pres">
      <dgm:prSet presAssocID="{8128E744-6D68-4219-82F6-1A75D29F3CFC}" presName="node" presStyleLbl="node1" presStyleIdx="5" presStyleCnt="10">
        <dgm:presLayoutVars>
          <dgm:bulletEnabled val="1"/>
        </dgm:presLayoutVars>
      </dgm:prSet>
      <dgm:spPr/>
    </dgm:pt>
    <dgm:pt modelId="{31498288-1000-401A-87B1-8885F8A8BC69}" type="pres">
      <dgm:prSet presAssocID="{DF01FC66-96B1-4073-9112-3257AEDDC59F}" presName="sibTrans" presStyleLbl="sibTrans1D1" presStyleIdx="5" presStyleCnt="9"/>
      <dgm:spPr/>
    </dgm:pt>
    <dgm:pt modelId="{E5AFE348-036E-433A-BE01-0D2EDE6EBE31}" type="pres">
      <dgm:prSet presAssocID="{DF01FC66-96B1-4073-9112-3257AEDDC59F}" presName="connectorText" presStyleLbl="sibTrans1D1" presStyleIdx="5" presStyleCnt="9"/>
      <dgm:spPr/>
    </dgm:pt>
    <dgm:pt modelId="{5F005B47-08CB-4952-B983-8D772AD44890}" type="pres">
      <dgm:prSet presAssocID="{BF5F435F-81A2-4B0C-B835-69CD73463B41}" presName="node" presStyleLbl="node1" presStyleIdx="6" presStyleCnt="10">
        <dgm:presLayoutVars>
          <dgm:bulletEnabled val="1"/>
        </dgm:presLayoutVars>
      </dgm:prSet>
      <dgm:spPr/>
    </dgm:pt>
    <dgm:pt modelId="{FFF892B4-8DFE-477A-9D45-B422CF586D4D}" type="pres">
      <dgm:prSet presAssocID="{94DBC99E-29FC-4D6B-8A11-5EC8D50C15EB}" presName="sibTrans" presStyleLbl="sibTrans1D1" presStyleIdx="6" presStyleCnt="9"/>
      <dgm:spPr/>
    </dgm:pt>
    <dgm:pt modelId="{0A67ECC7-8568-4AC6-A5E1-289349EBF62A}" type="pres">
      <dgm:prSet presAssocID="{94DBC99E-29FC-4D6B-8A11-5EC8D50C15EB}" presName="connectorText" presStyleLbl="sibTrans1D1" presStyleIdx="6" presStyleCnt="9"/>
      <dgm:spPr/>
    </dgm:pt>
    <dgm:pt modelId="{32D58CB3-66CE-4368-970A-3F9971F76D99}" type="pres">
      <dgm:prSet presAssocID="{152AE464-EAFE-4952-8240-5262F64C102C}" presName="node" presStyleLbl="node1" presStyleIdx="7" presStyleCnt="10">
        <dgm:presLayoutVars>
          <dgm:bulletEnabled val="1"/>
        </dgm:presLayoutVars>
      </dgm:prSet>
      <dgm:spPr/>
    </dgm:pt>
    <dgm:pt modelId="{77DD0DB9-6972-43D8-8C5C-B29970979B57}" type="pres">
      <dgm:prSet presAssocID="{9F0AC2AF-E442-47D7-B73B-36B7DEE50F5B}" presName="sibTrans" presStyleLbl="sibTrans1D1" presStyleIdx="7" presStyleCnt="9"/>
      <dgm:spPr/>
    </dgm:pt>
    <dgm:pt modelId="{CAF257B8-8DF2-4368-BA42-D2B63F5EBD87}" type="pres">
      <dgm:prSet presAssocID="{9F0AC2AF-E442-47D7-B73B-36B7DEE50F5B}" presName="connectorText" presStyleLbl="sibTrans1D1" presStyleIdx="7" presStyleCnt="9"/>
      <dgm:spPr/>
    </dgm:pt>
    <dgm:pt modelId="{098A491D-5877-455B-B3E5-BE15B920FC97}" type="pres">
      <dgm:prSet presAssocID="{95FE6A2E-AFEB-45D9-861B-C6A9238606AC}" presName="node" presStyleLbl="node1" presStyleIdx="8" presStyleCnt="10">
        <dgm:presLayoutVars>
          <dgm:bulletEnabled val="1"/>
        </dgm:presLayoutVars>
      </dgm:prSet>
      <dgm:spPr/>
    </dgm:pt>
    <dgm:pt modelId="{E52D1607-E249-4E5D-86EB-C8E6A0C7C3AC}" type="pres">
      <dgm:prSet presAssocID="{9E9D7550-9B20-4FF5-9EA6-C7C8D6465B79}" presName="sibTrans" presStyleLbl="sibTrans1D1" presStyleIdx="8" presStyleCnt="9"/>
      <dgm:spPr/>
    </dgm:pt>
    <dgm:pt modelId="{A882614E-CF16-4E89-AC2D-09BC9D8804E3}" type="pres">
      <dgm:prSet presAssocID="{9E9D7550-9B20-4FF5-9EA6-C7C8D6465B79}" presName="connectorText" presStyleLbl="sibTrans1D1" presStyleIdx="8" presStyleCnt="9"/>
      <dgm:spPr/>
    </dgm:pt>
    <dgm:pt modelId="{1C4ECB2C-A690-4A4C-82CB-2B0170354246}" type="pres">
      <dgm:prSet presAssocID="{F9FBE73A-AE23-4B07-86CB-47DA0A16D23B}" presName="node" presStyleLbl="node1" presStyleIdx="9" presStyleCnt="10">
        <dgm:presLayoutVars>
          <dgm:bulletEnabled val="1"/>
        </dgm:presLayoutVars>
      </dgm:prSet>
      <dgm:spPr/>
    </dgm:pt>
  </dgm:ptLst>
  <dgm:cxnLst>
    <dgm:cxn modelId="{E0AFF902-3615-4EAE-B3B6-0C5289A1AD65}" type="presOf" srcId="{9F0AC2AF-E442-47D7-B73B-36B7DEE50F5B}" destId="{77DD0DB9-6972-43D8-8C5C-B29970979B57}" srcOrd="0" destOrd="0" presId="urn:microsoft.com/office/officeart/2016/7/layout/RepeatingBendingProcessNew"/>
    <dgm:cxn modelId="{49F71315-7382-45DE-940E-F45A51AD7A57}" type="presOf" srcId="{94DBC99E-29FC-4D6B-8A11-5EC8D50C15EB}" destId="{0A67ECC7-8568-4AC6-A5E1-289349EBF62A}" srcOrd="1" destOrd="0" presId="urn:microsoft.com/office/officeart/2016/7/layout/RepeatingBendingProcessNew"/>
    <dgm:cxn modelId="{D76DB717-F0F6-40BB-A60C-0B70C7ED3841}" type="presOf" srcId="{D2DBCB24-5E7F-418F-B80F-DB412C551EB6}" destId="{6CB34DCC-283D-4E81-8B92-F946B8EA66EB}" srcOrd="1" destOrd="0" presId="urn:microsoft.com/office/officeart/2016/7/layout/RepeatingBendingProcessNew"/>
    <dgm:cxn modelId="{CF65C21A-4C69-4B43-A8F8-ABB5D1DC3FA0}" type="presOf" srcId="{334A3413-605D-4262-8FCA-18A4C035F954}" destId="{51B8B1AA-0BCF-44E6-85EA-9FF875B9DE42}" srcOrd="0" destOrd="0" presId="urn:microsoft.com/office/officeart/2016/7/layout/RepeatingBendingProcessNew"/>
    <dgm:cxn modelId="{3998211E-0CF8-46F1-B606-F48E54CF4E29}" type="presOf" srcId="{95FE6A2E-AFEB-45D9-861B-C6A9238606AC}" destId="{098A491D-5877-455B-B3E5-BE15B920FC97}" srcOrd="0" destOrd="0" presId="urn:microsoft.com/office/officeart/2016/7/layout/RepeatingBendingProcessNew"/>
    <dgm:cxn modelId="{CEF72727-61D1-4439-AA69-CA010F9872B5}" srcId="{822F9387-C3A7-47C1-8B5E-F2D932D287BE}" destId="{F9FBE73A-AE23-4B07-86CB-47DA0A16D23B}" srcOrd="9" destOrd="0" parTransId="{5F798E34-9F91-42FF-8787-035928B94600}" sibTransId="{FB2E1988-D38F-4FCE-B4FE-D4E8A7DF18F5}"/>
    <dgm:cxn modelId="{9AB1DD2F-FE5B-42A9-A7DB-6D3716A02E8A}" type="presOf" srcId="{5B41039E-473C-4FCC-8C3D-97D6322CB659}" destId="{C63A562E-0756-4F8D-B973-37802A9BA76D}" srcOrd="0" destOrd="0" presId="urn:microsoft.com/office/officeart/2016/7/layout/RepeatingBendingProcessNew"/>
    <dgm:cxn modelId="{1AA11E39-5A98-4950-B9ED-7347CD974EA5}" type="presOf" srcId="{8128E744-6D68-4219-82F6-1A75D29F3CFC}" destId="{31838017-2404-46F1-B5FC-0195FD5C3843}" srcOrd="0" destOrd="0" presId="urn:microsoft.com/office/officeart/2016/7/layout/RepeatingBendingProcessNew"/>
    <dgm:cxn modelId="{1709F762-8D48-4864-B1B4-CD4A8A83E4FC}" type="presOf" srcId="{BF5F435F-81A2-4B0C-B835-69CD73463B41}" destId="{5F005B47-08CB-4952-B983-8D772AD44890}" srcOrd="0" destOrd="0" presId="urn:microsoft.com/office/officeart/2016/7/layout/RepeatingBendingProcessNew"/>
    <dgm:cxn modelId="{310B9D4F-946D-4662-9786-CE8C29335FD3}" type="presOf" srcId="{6D0D8B22-4A1F-4B5F-8D1F-D50B8CA04FBD}" destId="{1DB538D5-72F6-46E0-9CDC-2C265FE8F4FC}" srcOrd="0" destOrd="0" presId="urn:microsoft.com/office/officeart/2016/7/layout/RepeatingBendingProcessNew"/>
    <dgm:cxn modelId="{7CC9E46F-AB01-4CA1-9AB0-08A1534A1EFB}" type="presOf" srcId="{822F9387-C3A7-47C1-8B5E-F2D932D287BE}" destId="{2F91BCE3-0A7B-4E48-92D1-55DE39734A2A}" srcOrd="0" destOrd="0" presId="urn:microsoft.com/office/officeart/2016/7/layout/RepeatingBendingProcessNew"/>
    <dgm:cxn modelId="{0C455272-CC10-49D3-AA72-62EB28FBF27F}" type="presOf" srcId="{5B41039E-473C-4FCC-8C3D-97D6322CB659}" destId="{D4D42B3D-E34A-4275-B236-2ED2F2B5D61A}" srcOrd="1" destOrd="0" presId="urn:microsoft.com/office/officeart/2016/7/layout/RepeatingBendingProcessNew"/>
    <dgm:cxn modelId="{E8128F72-B930-4777-BB24-DA5A50E51F3A}" type="presOf" srcId="{5650D7F5-8835-48A8-B9C9-E41124EBCED7}" destId="{109E746A-99CA-4C4E-938A-870449CF9E0D}" srcOrd="0" destOrd="0" presId="urn:microsoft.com/office/officeart/2016/7/layout/RepeatingBendingProcessNew"/>
    <dgm:cxn modelId="{ADAA6555-0CB8-4E63-980D-5AC130E14DF5}" type="presOf" srcId="{9E9D7550-9B20-4FF5-9EA6-C7C8D6465B79}" destId="{A882614E-CF16-4E89-AC2D-09BC9D8804E3}" srcOrd="1" destOrd="0" presId="urn:microsoft.com/office/officeart/2016/7/layout/RepeatingBendingProcessNew"/>
    <dgm:cxn modelId="{A867BE56-3233-4B22-9F1F-CEDF4634E968}" type="presOf" srcId="{9F0AC2AF-E442-47D7-B73B-36B7DEE50F5B}" destId="{CAF257B8-8DF2-4368-BA42-D2B63F5EBD87}" srcOrd="1" destOrd="0" presId="urn:microsoft.com/office/officeart/2016/7/layout/RepeatingBendingProcessNew"/>
    <dgm:cxn modelId="{78DA2B58-F20B-4CF0-AAD2-C6880E0187DA}" srcId="{822F9387-C3A7-47C1-8B5E-F2D932D287BE}" destId="{BF5F435F-81A2-4B0C-B835-69CD73463B41}" srcOrd="6" destOrd="0" parTransId="{0DED2CB6-D039-4428-B6BE-5C3DDA81A023}" sibTransId="{94DBC99E-29FC-4D6B-8A11-5EC8D50C15EB}"/>
    <dgm:cxn modelId="{09496479-CFDA-4E12-8298-7FC5515631F9}" type="presOf" srcId="{9E9D7550-9B20-4FF5-9EA6-C7C8D6465B79}" destId="{E52D1607-E249-4E5D-86EB-C8E6A0C7C3AC}" srcOrd="0" destOrd="0" presId="urn:microsoft.com/office/officeart/2016/7/layout/RepeatingBendingProcessNew"/>
    <dgm:cxn modelId="{8A182D8E-E5C4-46F4-AAC2-BA1A43C91860}" type="presOf" srcId="{7D69114E-4E10-4714-9C4E-B37B7116C691}" destId="{0470AD33-AC7D-449A-A4CB-1E421B65604B}" srcOrd="0" destOrd="0" presId="urn:microsoft.com/office/officeart/2016/7/layout/RepeatingBendingProcessNew"/>
    <dgm:cxn modelId="{4F086E91-546A-492C-A413-79AC968B93BC}" srcId="{822F9387-C3A7-47C1-8B5E-F2D932D287BE}" destId="{8128E744-6D68-4219-82F6-1A75D29F3CFC}" srcOrd="5" destOrd="0" parTransId="{29C6830C-8A2F-4E2F-A9F4-8710EB16130F}" sibTransId="{DF01FC66-96B1-4073-9112-3257AEDDC59F}"/>
    <dgm:cxn modelId="{90BFBE96-0580-4BFD-AB3B-54EA9901C4BD}" type="presOf" srcId="{DC37B1AF-3E62-47EE-89E6-C7CE69057B28}" destId="{16B6CBFA-B8D3-4EC5-B106-48A4EF179544}" srcOrd="0" destOrd="0" presId="urn:microsoft.com/office/officeart/2016/7/layout/RepeatingBendingProcessNew"/>
    <dgm:cxn modelId="{F6276FA5-C9D5-492E-B3CC-61E0800FA816}" type="presOf" srcId="{1D764AE4-0B88-490D-A96B-CBF5BDFD838E}" destId="{58C61EFB-F910-4CB0-AC6C-E764A0ACD4D6}" srcOrd="0" destOrd="0" presId="urn:microsoft.com/office/officeart/2016/7/layout/RepeatingBendingProcessNew"/>
    <dgm:cxn modelId="{240A08A8-08C1-4E0D-9CDF-459B7CD1C18F}" srcId="{822F9387-C3A7-47C1-8B5E-F2D932D287BE}" destId="{B85BA491-B48B-4542-A21C-FFE9870D81E2}" srcOrd="3" destOrd="0" parTransId="{CD756FF5-437F-470D-AE6D-6E453C4E3400}" sibTransId="{7D69114E-4E10-4714-9C4E-B37B7116C691}"/>
    <dgm:cxn modelId="{88D1D1AB-A57D-4149-8203-9638C25CCA69}" srcId="{822F9387-C3A7-47C1-8B5E-F2D932D287BE}" destId="{152AE464-EAFE-4952-8240-5262F64C102C}" srcOrd="7" destOrd="0" parTransId="{46B0BFC8-3C02-4B6F-94CA-948758BDB83E}" sibTransId="{9F0AC2AF-E442-47D7-B73B-36B7DEE50F5B}"/>
    <dgm:cxn modelId="{7B5DAEAC-E5D0-4EA1-9AB1-69B638FDB84B}" srcId="{822F9387-C3A7-47C1-8B5E-F2D932D287BE}" destId="{5650D7F5-8835-48A8-B9C9-E41124EBCED7}" srcOrd="2" destOrd="0" parTransId="{79C03519-967B-4329-A047-D893A821F7AC}" sibTransId="{D2DBCB24-5E7F-418F-B80F-DB412C551EB6}"/>
    <dgm:cxn modelId="{87522DB0-8159-4FCC-BB26-4CA8B54249C2}" type="presOf" srcId="{DF01FC66-96B1-4073-9112-3257AEDDC59F}" destId="{E5AFE348-036E-433A-BE01-0D2EDE6EBE31}" srcOrd="1" destOrd="0" presId="urn:microsoft.com/office/officeart/2016/7/layout/RepeatingBendingProcessNew"/>
    <dgm:cxn modelId="{6C9CF2C1-0DC3-4544-A74C-440549698A44}" type="presOf" srcId="{D2DBCB24-5E7F-418F-B80F-DB412C551EB6}" destId="{504AF5BA-D9BD-4BB7-893D-577AF3D776C3}" srcOrd="0" destOrd="0" presId="urn:microsoft.com/office/officeart/2016/7/layout/RepeatingBendingProcessNew"/>
    <dgm:cxn modelId="{ED7334C2-A0D5-417A-84D1-BE66EF7DAB30}" type="presOf" srcId="{DC37B1AF-3E62-47EE-89E6-C7CE69057B28}" destId="{7F14512E-9CBB-414D-BA08-D62FE4AF8E12}" srcOrd="1" destOrd="0" presId="urn:microsoft.com/office/officeart/2016/7/layout/RepeatingBendingProcessNew"/>
    <dgm:cxn modelId="{4F90F2C7-4CE9-433B-BC0F-C93D73D627B5}" srcId="{822F9387-C3A7-47C1-8B5E-F2D932D287BE}" destId="{6D0D8B22-4A1F-4B5F-8D1F-D50B8CA04FBD}" srcOrd="4" destOrd="0" parTransId="{227DE29D-B1BD-4A1F-B2B4-34D30362B17A}" sibTransId="{DC37B1AF-3E62-47EE-89E6-C7CE69057B28}"/>
    <dgm:cxn modelId="{34EAD4CB-C3D9-4E57-B1A3-AC8139C20DF9}" type="presOf" srcId="{B85BA491-B48B-4542-A21C-FFE9870D81E2}" destId="{07447FEA-CEAE-4A34-B080-2BACFF0002B6}" srcOrd="0" destOrd="0" presId="urn:microsoft.com/office/officeart/2016/7/layout/RepeatingBendingProcessNew"/>
    <dgm:cxn modelId="{59AE93CD-74E4-497C-BE9C-970A55158AB7}" type="presOf" srcId="{94DBC99E-29FC-4D6B-8A11-5EC8D50C15EB}" destId="{FFF892B4-8DFE-477A-9D45-B422CF586D4D}" srcOrd="0" destOrd="0" presId="urn:microsoft.com/office/officeart/2016/7/layout/RepeatingBendingProcessNew"/>
    <dgm:cxn modelId="{3F5CC9D9-F062-4A8F-9D65-69A2A9FCED3A}" srcId="{822F9387-C3A7-47C1-8B5E-F2D932D287BE}" destId="{334A3413-605D-4262-8FCA-18A4C035F954}" srcOrd="0" destOrd="0" parTransId="{537FC69E-A0A8-4198-988F-AB793BD55F53}" sibTransId="{5B41039E-473C-4FCC-8C3D-97D6322CB659}"/>
    <dgm:cxn modelId="{A07449E0-030D-4D3B-881A-EA6BB206E872}" type="presOf" srcId="{DF01FC66-96B1-4073-9112-3257AEDDC59F}" destId="{31498288-1000-401A-87B1-8885F8A8BC69}" srcOrd="0" destOrd="0" presId="urn:microsoft.com/office/officeart/2016/7/layout/RepeatingBendingProcessNew"/>
    <dgm:cxn modelId="{EF3933E5-C987-47ED-885E-D513E20E2F7B}" type="presOf" srcId="{1D764AE4-0B88-490D-A96B-CBF5BDFD838E}" destId="{6FF28D30-70F7-4E46-9F4C-75FDA1B17653}" srcOrd="1" destOrd="0" presId="urn:microsoft.com/office/officeart/2016/7/layout/RepeatingBendingProcessNew"/>
    <dgm:cxn modelId="{649872E5-7A44-49B0-BCCA-E9EB25D371E6}" srcId="{822F9387-C3A7-47C1-8B5E-F2D932D287BE}" destId="{95FE6A2E-AFEB-45D9-861B-C6A9238606AC}" srcOrd="8" destOrd="0" parTransId="{EB5069F6-161D-4F3A-84F7-22A7E6FD0890}" sibTransId="{9E9D7550-9B20-4FF5-9EA6-C7C8D6465B79}"/>
    <dgm:cxn modelId="{6F3208E7-8D42-4A4F-BD7A-4D9D8B0C83D5}" type="presOf" srcId="{F9FBE73A-AE23-4B07-86CB-47DA0A16D23B}" destId="{1C4ECB2C-A690-4A4C-82CB-2B0170354246}" srcOrd="0" destOrd="0" presId="urn:microsoft.com/office/officeart/2016/7/layout/RepeatingBendingProcessNew"/>
    <dgm:cxn modelId="{316B4FEC-1BF5-44E2-8D35-B21AF4556C36}" type="presOf" srcId="{7D69114E-4E10-4714-9C4E-B37B7116C691}" destId="{20CC9F3C-3250-4F27-A54C-36704AFECAB5}" srcOrd="1" destOrd="0" presId="urn:microsoft.com/office/officeart/2016/7/layout/RepeatingBendingProcessNew"/>
    <dgm:cxn modelId="{9A8FDBEF-573C-4BF4-B56D-C6C3627F0A17}" type="presOf" srcId="{152AE464-EAFE-4952-8240-5262F64C102C}" destId="{32D58CB3-66CE-4368-970A-3F9971F76D99}" srcOrd="0" destOrd="0" presId="urn:microsoft.com/office/officeart/2016/7/layout/RepeatingBendingProcessNew"/>
    <dgm:cxn modelId="{DF58BBF1-9188-4518-85BD-FE9D0A34BBEF}" type="presOf" srcId="{26BA6130-7DDA-4C63-A987-459C0A10DC21}" destId="{403197EC-6C4B-4161-BFBA-617E031998E7}" srcOrd="0" destOrd="0" presId="urn:microsoft.com/office/officeart/2016/7/layout/RepeatingBendingProcessNew"/>
    <dgm:cxn modelId="{2D07C7F6-0FC0-494D-9396-A1ED43195925}" srcId="{822F9387-C3A7-47C1-8B5E-F2D932D287BE}" destId="{26BA6130-7DDA-4C63-A987-459C0A10DC21}" srcOrd="1" destOrd="0" parTransId="{EDC8923D-80C9-413E-91E2-0E1CB291790C}" sibTransId="{1D764AE4-0B88-490D-A96B-CBF5BDFD838E}"/>
    <dgm:cxn modelId="{F1B899B6-6169-4150-9CC7-D1F9C28A2484}" type="presParOf" srcId="{2F91BCE3-0A7B-4E48-92D1-55DE39734A2A}" destId="{51B8B1AA-0BCF-44E6-85EA-9FF875B9DE42}" srcOrd="0" destOrd="0" presId="urn:microsoft.com/office/officeart/2016/7/layout/RepeatingBendingProcessNew"/>
    <dgm:cxn modelId="{84170FA7-EC58-447A-BCC8-C4028DB64628}" type="presParOf" srcId="{2F91BCE3-0A7B-4E48-92D1-55DE39734A2A}" destId="{C63A562E-0756-4F8D-B973-37802A9BA76D}" srcOrd="1" destOrd="0" presId="urn:microsoft.com/office/officeart/2016/7/layout/RepeatingBendingProcessNew"/>
    <dgm:cxn modelId="{0EE30E66-0CE8-46E8-A9DF-0D5EB40DA9A2}" type="presParOf" srcId="{C63A562E-0756-4F8D-B973-37802A9BA76D}" destId="{D4D42B3D-E34A-4275-B236-2ED2F2B5D61A}" srcOrd="0" destOrd="0" presId="urn:microsoft.com/office/officeart/2016/7/layout/RepeatingBendingProcessNew"/>
    <dgm:cxn modelId="{0DDAF967-171E-445C-AA0A-64AF22BC0906}" type="presParOf" srcId="{2F91BCE3-0A7B-4E48-92D1-55DE39734A2A}" destId="{403197EC-6C4B-4161-BFBA-617E031998E7}" srcOrd="2" destOrd="0" presId="urn:microsoft.com/office/officeart/2016/7/layout/RepeatingBendingProcessNew"/>
    <dgm:cxn modelId="{4B716EB9-E8F9-4F68-812D-13B8E59F2607}" type="presParOf" srcId="{2F91BCE3-0A7B-4E48-92D1-55DE39734A2A}" destId="{58C61EFB-F910-4CB0-AC6C-E764A0ACD4D6}" srcOrd="3" destOrd="0" presId="urn:microsoft.com/office/officeart/2016/7/layout/RepeatingBendingProcessNew"/>
    <dgm:cxn modelId="{BDC16B19-C60B-46E3-9357-3F3CE48FFE5D}" type="presParOf" srcId="{58C61EFB-F910-4CB0-AC6C-E764A0ACD4D6}" destId="{6FF28D30-70F7-4E46-9F4C-75FDA1B17653}" srcOrd="0" destOrd="0" presId="urn:microsoft.com/office/officeart/2016/7/layout/RepeatingBendingProcessNew"/>
    <dgm:cxn modelId="{711CCCDA-6B50-4E8E-91D1-0B3351949E62}" type="presParOf" srcId="{2F91BCE3-0A7B-4E48-92D1-55DE39734A2A}" destId="{109E746A-99CA-4C4E-938A-870449CF9E0D}" srcOrd="4" destOrd="0" presId="urn:microsoft.com/office/officeart/2016/7/layout/RepeatingBendingProcessNew"/>
    <dgm:cxn modelId="{7C0A0967-71F3-45D1-A62F-052CAA3E916B}" type="presParOf" srcId="{2F91BCE3-0A7B-4E48-92D1-55DE39734A2A}" destId="{504AF5BA-D9BD-4BB7-893D-577AF3D776C3}" srcOrd="5" destOrd="0" presId="urn:microsoft.com/office/officeart/2016/7/layout/RepeatingBendingProcessNew"/>
    <dgm:cxn modelId="{37B04F08-8E81-43EB-8146-C6FFF5F72C9F}" type="presParOf" srcId="{504AF5BA-D9BD-4BB7-893D-577AF3D776C3}" destId="{6CB34DCC-283D-4E81-8B92-F946B8EA66EB}" srcOrd="0" destOrd="0" presId="urn:microsoft.com/office/officeart/2016/7/layout/RepeatingBendingProcessNew"/>
    <dgm:cxn modelId="{72BFAA0D-1DD6-4BC9-A476-5C7A7E4447D3}" type="presParOf" srcId="{2F91BCE3-0A7B-4E48-92D1-55DE39734A2A}" destId="{07447FEA-CEAE-4A34-B080-2BACFF0002B6}" srcOrd="6" destOrd="0" presId="urn:microsoft.com/office/officeart/2016/7/layout/RepeatingBendingProcessNew"/>
    <dgm:cxn modelId="{BD0334D5-FDDA-4608-99DF-642CA96DC412}" type="presParOf" srcId="{2F91BCE3-0A7B-4E48-92D1-55DE39734A2A}" destId="{0470AD33-AC7D-449A-A4CB-1E421B65604B}" srcOrd="7" destOrd="0" presId="urn:microsoft.com/office/officeart/2016/7/layout/RepeatingBendingProcessNew"/>
    <dgm:cxn modelId="{6589A956-EDF2-4124-B908-793A262E5E68}" type="presParOf" srcId="{0470AD33-AC7D-449A-A4CB-1E421B65604B}" destId="{20CC9F3C-3250-4F27-A54C-36704AFECAB5}" srcOrd="0" destOrd="0" presId="urn:microsoft.com/office/officeart/2016/7/layout/RepeatingBendingProcessNew"/>
    <dgm:cxn modelId="{AA4E59F7-AABE-4E53-9071-975A4D776DE8}" type="presParOf" srcId="{2F91BCE3-0A7B-4E48-92D1-55DE39734A2A}" destId="{1DB538D5-72F6-46E0-9CDC-2C265FE8F4FC}" srcOrd="8" destOrd="0" presId="urn:microsoft.com/office/officeart/2016/7/layout/RepeatingBendingProcessNew"/>
    <dgm:cxn modelId="{08EE2365-5EC0-4131-B3D6-2498A29E5C23}" type="presParOf" srcId="{2F91BCE3-0A7B-4E48-92D1-55DE39734A2A}" destId="{16B6CBFA-B8D3-4EC5-B106-48A4EF179544}" srcOrd="9" destOrd="0" presId="urn:microsoft.com/office/officeart/2016/7/layout/RepeatingBendingProcessNew"/>
    <dgm:cxn modelId="{EE7DEABA-B3A8-481F-8186-9C5D66639400}" type="presParOf" srcId="{16B6CBFA-B8D3-4EC5-B106-48A4EF179544}" destId="{7F14512E-9CBB-414D-BA08-D62FE4AF8E12}" srcOrd="0" destOrd="0" presId="urn:microsoft.com/office/officeart/2016/7/layout/RepeatingBendingProcessNew"/>
    <dgm:cxn modelId="{190E8786-356B-4780-8106-A988D9CC33A3}" type="presParOf" srcId="{2F91BCE3-0A7B-4E48-92D1-55DE39734A2A}" destId="{31838017-2404-46F1-B5FC-0195FD5C3843}" srcOrd="10" destOrd="0" presId="urn:microsoft.com/office/officeart/2016/7/layout/RepeatingBendingProcessNew"/>
    <dgm:cxn modelId="{B52718AA-0987-458E-97E3-A30EDA3D14A1}" type="presParOf" srcId="{2F91BCE3-0A7B-4E48-92D1-55DE39734A2A}" destId="{31498288-1000-401A-87B1-8885F8A8BC69}" srcOrd="11" destOrd="0" presId="urn:microsoft.com/office/officeart/2016/7/layout/RepeatingBendingProcessNew"/>
    <dgm:cxn modelId="{83E15DBE-C9F5-4B90-AB2F-D9B51F379D58}" type="presParOf" srcId="{31498288-1000-401A-87B1-8885F8A8BC69}" destId="{E5AFE348-036E-433A-BE01-0D2EDE6EBE31}" srcOrd="0" destOrd="0" presId="urn:microsoft.com/office/officeart/2016/7/layout/RepeatingBendingProcessNew"/>
    <dgm:cxn modelId="{7858CCF6-12C9-40B3-ADA7-F9A0F0E0353E}" type="presParOf" srcId="{2F91BCE3-0A7B-4E48-92D1-55DE39734A2A}" destId="{5F005B47-08CB-4952-B983-8D772AD44890}" srcOrd="12" destOrd="0" presId="urn:microsoft.com/office/officeart/2016/7/layout/RepeatingBendingProcessNew"/>
    <dgm:cxn modelId="{28DD6A33-FF51-45A1-8AE2-3804A957F5BA}" type="presParOf" srcId="{2F91BCE3-0A7B-4E48-92D1-55DE39734A2A}" destId="{FFF892B4-8DFE-477A-9D45-B422CF586D4D}" srcOrd="13" destOrd="0" presId="urn:microsoft.com/office/officeart/2016/7/layout/RepeatingBendingProcessNew"/>
    <dgm:cxn modelId="{F95B3F67-F9EA-4A53-A200-6879A3A84197}" type="presParOf" srcId="{FFF892B4-8DFE-477A-9D45-B422CF586D4D}" destId="{0A67ECC7-8568-4AC6-A5E1-289349EBF62A}" srcOrd="0" destOrd="0" presId="urn:microsoft.com/office/officeart/2016/7/layout/RepeatingBendingProcessNew"/>
    <dgm:cxn modelId="{AD7EB7FB-D050-4924-90E6-F5782D843721}" type="presParOf" srcId="{2F91BCE3-0A7B-4E48-92D1-55DE39734A2A}" destId="{32D58CB3-66CE-4368-970A-3F9971F76D99}" srcOrd="14" destOrd="0" presId="urn:microsoft.com/office/officeart/2016/7/layout/RepeatingBendingProcessNew"/>
    <dgm:cxn modelId="{10DEAEA1-C9BC-4CBC-B314-0D3C2E61932E}" type="presParOf" srcId="{2F91BCE3-0A7B-4E48-92D1-55DE39734A2A}" destId="{77DD0DB9-6972-43D8-8C5C-B29970979B57}" srcOrd="15" destOrd="0" presId="urn:microsoft.com/office/officeart/2016/7/layout/RepeatingBendingProcessNew"/>
    <dgm:cxn modelId="{41A2F214-0CA1-4CE4-A593-44D68D2CBF14}" type="presParOf" srcId="{77DD0DB9-6972-43D8-8C5C-B29970979B57}" destId="{CAF257B8-8DF2-4368-BA42-D2B63F5EBD87}" srcOrd="0" destOrd="0" presId="urn:microsoft.com/office/officeart/2016/7/layout/RepeatingBendingProcessNew"/>
    <dgm:cxn modelId="{7B7723F0-3DDD-444B-832F-8ADE13A0C918}" type="presParOf" srcId="{2F91BCE3-0A7B-4E48-92D1-55DE39734A2A}" destId="{098A491D-5877-455B-B3E5-BE15B920FC97}" srcOrd="16" destOrd="0" presId="urn:microsoft.com/office/officeart/2016/7/layout/RepeatingBendingProcessNew"/>
    <dgm:cxn modelId="{A78CCD85-F2B8-45A8-8391-5BD5DDAEBE82}" type="presParOf" srcId="{2F91BCE3-0A7B-4E48-92D1-55DE39734A2A}" destId="{E52D1607-E249-4E5D-86EB-C8E6A0C7C3AC}" srcOrd="17" destOrd="0" presId="urn:microsoft.com/office/officeart/2016/7/layout/RepeatingBendingProcessNew"/>
    <dgm:cxn modelId="{E80DB4CA-6CEB-43E6-AF9A-4B0C0AC8E5C1}" type="presParOf" srcId="{E52D1607-E249-4E5D-86EB-C8E6A0C7C3AC}" destId="{A882614E-CF16-4E89-AC2D-09BC9D8804E3}" srcOrd="0" destOrd="0" presId="urn:microsoft.com/office/officeart/2016/7/layout/RepeatingBendingProcessNew"/>
    <dgm:cxn modelId="{F6AC0EFE-A1A5-4593-A356-946FC9CFB586}" type="presParOf" srcId="{2F91BCE3-0A7B-4E48-92D1-55DE39734A2A}" destId="{1C4ECB2C-A690-4A4C-82CB-2B0170354246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BD52D4-C648-431E-A819-00EADE07AE49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B008BC4-F7DF-4A3F-9C0E-F7B1ED860A71}">
      <dgm:prSet/>
      <dgm:spPr/>
      <dgm:t>
        <a:bodyPr/>
        <a:lstStyle/>
        <a:p>
          <a:r>
            <a:rPr lang="en-US"/>
            <a:t>Fixed variables- things that you do that be modified , such as risk level or score</a:t>
          </a:r>
        </a:p>
      </dgm:t>
    </dgm:pt>
    <dgm:pt modelId="{F7CCE948-BCFD-4809-AC62-33C52AF1D9DC}" type="parTrans" cxnId="{177502E7-BC76-4BD6-9768-359C72CD2A83}">
      <dgm:prSet/>
      <dgm:spPr/>
      <dgm:t>
        <a:bodyPr/>
        <a:lstStyle/>
        <a:p>
          <a:endParaRPr lang="en-US"/>
        </a:p>
      </dgm:t>
    </dgm:pt>
    <dgm:pt modelId="{6A2D3238-7C0E-4E9B-8C9D-0DCF2982C5AC}" type="sibTrans" cxnId="{177502E7-BC76-4BD6-9768-359C72CD2A83}">
      <dgm:prSet/>
      <dgm:spPr/>
      <dgm:t>
        <a:bodyPr/>
        <a:lstStyle/>
        <a:p>
          <a:endParaRPr lang="en-US"/>
        </a:p>
      </dgm:t>
    </dgm:pt>
    <dgm:pt modelId="{C87CA10C-317A-4A75-B356-3A6E247BF43E}">
      <dgm:prSet/>
      <dgm:spPr/>
      <dgm:t>
        <a:bodyPr/>
        <a:lstStyle/>
        <a:p>
          <a:r>
            <a:rPr lang="en-US"/>
            <a:t>Fluid variables- things that you do not do as part of your regular process such as wellness check, or waiting room time </a:t>
          </a:r>
        </a:p>
      </dgm:t>
    </dgm:pt>
    <dgm:pt modelId="{ADDB25ED-EBB2-46A5-8805-6D34D2FBA8F9}" type="parTrans" cxnId="{C2AEF34E-D413-4272-AAFD-B1C06EDB9510}">
      <dgm:prSet/>
      <dgm:spPr/>
      <dgm:t>
        <a:bodyPr/>
        <a:lstStyle/>
        <a:p>
          <a:endParaRPr lang="en-US"/>
        </a:p>
      </dgm:t>
    </dgm:pt>
    <dgm:pt modelId="{D4494765-BE0F-4780-9E7F-071CCCFDF7BB}" type="sibTrans" cxnId="{C2AEF34E-D413-4272-AAFD-B1C06EDB9510}">
      <dgm:prSet/>
      <dgm:spPr/>
      <dgm:t>
        <a:bodyPr/>
        <a:lstStyle/>
        <a:p>
          <a:endParaRPr lang="en-US"/>
        </a:p>
      </dgm:t>
    </dgm:pt>
    <dgm:pt modelId="{CFDB2C5B-5B1B-440F-88AD-549D96499916}" type="pres">
      <dgm:prSet presAssocID="{FFBD52D4-C648-431E-A819-00EADE07AE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D93A649-D7ED-4F83-AEBC-628E270B4A09}" type="pres">
      <dgm:prSet presAssocID="{0B008BC4-F7DF-4A3F-9C0E-F7B1ED860A71}" presName="hierRoot1" presStyleCnt="0"/>
      <dgm:spPr/>
    </dgm:pt>
    <dgm:pt modelId="{AF90F239-ABDE-49AA-BF93-CC4BEAE019EF}" type="pres">
      <dgm:prSet presAssocID="{0B008BC4-F7DF-4A3F-9C0E-F7B1ED860A71}" presName="composite" presStyleCnt="0"/>
      <dgm:spPr/>
    </dgm:pt>
    <dgm:pt modelId="{404214EF-0F1C-48FF-8F57-5725E133CFFF}" type="pres">
      <dgm:prSet presAssocID="{0B008BC4-F7DF-4A3F-9C0E-F7B1ED860A71}" presName="background" presStyleLbl="node0" presStyleIdx="0" presStyleCnt="2"/>
      <dgm:spPr/>
    </dgm:pt>
    <dgm:pt modelId="{D9F55519-3945-41C8-B764-F8EF534FCAEF}" type="pres">
      <dgm:prSet presAssocID="{0B008BC4-F7DF-4A3F-9C0E-F7B1ED860A71}" presName="text" presStyleLbl="fgAcc0" presStyleIdx="0" presStyleCnt="2">
        <dgm:presLayoutVars>
          <dgm:chPref val="3"/>
        </dgm:presLayoutVars>
      </dgm:prSet>
      <dgm:spPr/>
    </dgm:pt>
    <dgm:pt modelId="{A3E9FD10-1FB0-4BAF-A973-3BD45BCFBE44}" type="pres">
      <dgm:prSet presAssocID="{0B008BC4-F7DF-4A3F-9C0E-F7B1ED860A71}" presName="hierChild2" presStyleCnt="0"/>
      <dgm:spPr/>
    </dgm:pt>
    <dgm:pt modelId="{F3B59363-C61E-42A5-B69C-E0C865B9633E}" type="pres">
      <dgm:prSet presAssocID="{C87CA10C-317A-4A75-B356-3A6E247BF43E}" presName="hierRoot1" presStyleCnt="0"/>
      <dgm:spPr/>
    </dgm:pt>
    <dgm:pt modelId="{033CEFC1-BF23-4891-94B8-3B15CFA51F80}" type="pres">
      <dgm:prSet presAssocID="{C87CA10C-317A-4A75-B356-3A6E247BF43E}" presName="composite" presStyleCnt="0"/>
      <dgm:spPr/>
    </dgm:pt>
    <dgm:pt modelId="{9BAE8D26-4696-4D36-AF89-69BE7F282B7A}" type="pres">
      <dgm:prSet presAssocID="{C87CA10C-317A-4A75-B356-3A6E247BF43E}" presName="background" presStyleLbl="node0" presStyleIdx="1" presStyleCnt="2"/>
      <dgm:spPr/>
    </dgm:pt>
    <dgm:pt modelId="{FA6C09D7-6CF2-4D09-A681-120CCE4ACD52}" type="pres">
      <dgm:prSet presAssocID="{C87CA10C-317A-4A75-B356-3A6E247BF43E}" presName="text" presStyleLbl="fgAcc0" presStyleIdx="1" presStyleCnt="2">
        <dgm:presLayoutVars>
          <dgm:chPref val="3"/>
        </dgm:presLayoutVars>
      </dgm:prSet>
      <dgm:spPr/>
    </dgm:pt>
    <dgm:pt modelId="{5BE96BB5-8B10-4FF6-A793-1A62993E25A9}" type="pres">
      <dgm:prSet presAssocID="{C87CA10C-317A-4A75-B356-3A6E247BF43E}" presName="hierChild2" presStyleCnt="0"/>
      <dgm:spPr/>
    </dgm:pt>
  </dgm:ptLst>
  <dgm:cxnLst>
    <dgm:cxn modelId="{9369B535-90F5-4A41-9175-134F2141C504}" type="presOf" srcId="{C87CA10C-317A-4A75-B356-3A6E247BF43E}" destId="{FA6C09D7-6CF2-4D09-A681-120CCE4ACD52}" srcOrd="0" destOrd="0" presId="urn:microsoft.com/office/officeart/2005/8/layout/hierarchy1"/>
    <dgm:cxn modelId="{C2AEF34E-D413-4272-AAFD-B1C06EDB9510}" srcId="{FFBD52D4-C648-431E-A819-00EADE07AE49}" destId="{C87CA10C-317A-4A75-B356-3A6E247BF43E}" srcOrd="1" destOrd="0" parTransId="{ADDB25ED-EBB2-46A5-8805-6D34D2FBA8F9}" sibTransId="{D4494765-BE0F-4780-9E7F-071CCCFDF7BB}"/>
    <dgm:cxn modelId="{56E91FDA-35C6-4DA1-AED8-5BA73BE05D23}" type="presOf" srcId="{FFBD52D4-C648-431E-A819-00EADE07AE49}" destId="{CFDB2C5B-5B1B-440F-88AD-549D96499916}" srcOrd="0" destOrd="0" presId="urn:microsoft.com/office/officeart/2005/8/layout/hierarchy1"/>
    <dgm:cxn modelId="{D0C1C8E4-1CE9-4F3F-B781-9E7413DEBFD1}" type="presOf" srcId="{0B008BC4-F7DF-4A3F-9C0E-F7B1ED860A71}" destId="{D9F55519-3945-41C8-B764-F8EF534FCAEF}" srcOrd="0" destOrd="0" presId="urn:microsoft.com/office/officeart/2005/8/layout/hierarchy1"/>
    <dgm:cxn modelId="{177502E7-BC76-4BD6-9768-359C72CD2A83}" srcId="{FFBD52D4-C648-431E-A819-00EADE07AE49}" destId="{0B008BC4-F7DF-4A3F-9C0E-F7B1ED860A71}" srcOrd="0" destOrd="0" parTransId="{F7CCE948-BCFD-4809-AC62-33C52AF1D9DC}" sibTransId="{6A2D3238-7C0E-4E9B-8C9D-0DCF2982C5AC}"/>
    <dgm:cxn modelId="{17998E55-E390-4269-8BA4-8A932D1C994D}" type="presParOf" srcId="{CFDB2C5B-5B1B-440F-88AD-549D96499916}" destId="{4D93A649-D7ED-4F83-AEBC-628E270B4A09}" srcOrd="0" destOrd="0" presId="urn:microsoft.com/office/officeart/2005/8/layout/hierarchy1"/>
    <dgm:cxn modelId="{8EA29089-E423-49E0-8A3D-3B6743D4DE94}" type="presParOf" srcId="{4D93A649-D7ED-4F83-AEBC-628E270B4A09}" destId="{AF90F239-ABDE-49AA-BF93-CC4BEAE019EF}" srcOrd="0" destOrd="0" presId="urn:microsoft.com/office/officeart/2005/8/layout/hierarchy1"/>
    <dgm:cxn modelId="{0E375AEB-5D2F-4261-B1F1-4C3BF79C1D45}" type="presParOf" srcId="{AF90F239-ABDE-49AA-BF93-CC4BEAE019EF}" destId="{404214EF-0F1C-48FF-8F57-5725E133CFFF}" srcOrd="0" destOrd="0" presId="urn:microsoft.com/office/officeart/2005/8/layout/hierarchy1"/>
    <dgm:cxn modelId="{B39C2961-B7CA-4C88-9E2F-C202A39BD90D}" type="presParOf" srcId="{AF90F239-ABDE-49AA-BF93-CC4BEAE019EF}" destId="{D9F55519-3945-41C8-B764-F8EF534FCAEF}" srcOrd="1" destOrd="0" presId="urn:microsoft.com/office/officeart/2005/8/layout/hierarchy1"/>
    <dgm:cxn modelId="{F629A098-37A7-464B-91FB-57D98EE638A5}" type="presParOf" srcId="{4D93A649-D7ED-4F83-AEBC-628E270B4A09}" destId="{A3E9FD10-1FB0-4BAF-A973-3BD45BCFBE44}" srcOrd="1" destOrd="0" presId="urn:microsoft.com/office/officeart/2005/8/layout/hierarchy1"/>
    <dgm:cxn modelId="{B08B78F0-7575-4025-AE0E-2F2EE0BA13AB}" type="presParOf" srcId="{CFDB2C5B-5B1B-440F-88AD-549D96499916}" destId="{F3B59363-C61E-42A5-B69C-E0C865B9633E}" srcOrd="1" destOrd="0" presId="urn:microsoft.com/office/officeart/2005/8/layout/hierarchy1"/>
    <dgm:cxn modelId="{589C1FD6-34CA-43FA-A9F3-1FF3FE989743}" type="presParOf" srcId="{F3B59363-C61E-42A5-B69C-E0C865B9633E}" destId="{033CEFC1-BF23-4891-94B8-3B15CFA51F80}" srcOrd="0" destOrd="0" presId="urn:microsoft.com/office/officeart/2005/8/layout/hierarchy1"/>
    <dgm:cxn modelId="{FE13F234-6B53-4737-AD0C-F18F247145AE}" type="presParOf" srcId="{033CEFC1-BF23-4891-94B8-3B15CFA51F80}" destId="{9BAE8D26-4696-4D36-AF89-69BE7F282B7A}" srcOrd="0" destOrd="0" presId="urn:microsoft.com/office/officeart/2005/8/layout/hierarchy1"/>
    <dgm:cxn modelId="{7813D683-0FD6-4466-9A65-0463CBD11302}" type="presParOf" srcId="{033CEFC1-BF23-4891-94B8-3B15CFA51F80}" destId="{FA6C09D7-6CF2-4D09-A681-120CCE4ACD52}" srcOrd="1" destOrd="0" presId="urn:microsoft.com/office/officeart/2005/8/layout/hierarchy1"/>
    <dgm:cxn modelId="{D588D71B-63D9-436D-9CE9-90DB5264953F}" type="presParOf" srcId="{F3B59363-C61E-42A5-B69C-E0C865B9633E}" destId="{5BE96BB5-8B10-4FF6-A793-1A62993E25A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DC6851-9A85-422A-9C41-F5B5D546E4BE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2D5F5EE-9891-4ED7-B2AD-F4DFDB647A54}">
      <dgm:prSet/>
      <dgm:spPr/>
      <dgm:t>
        <a:bodyPr/>
        <a:lstStyle/>
        <a:p>
          <a:r>
            <a:rPr lang="en-US"/>
            <a:t>Variables</a:t>
          </a:r>
        </a:p>
      </dgm:t>
    </dgm:pt>
    <dgm:pt modelId="{CB6E10FD-EF78-4AF5-8C67-E578F4F8B3F8}" type="parTrans" cxnId="{542E7026-F490-46BB-B437-88F681069993}">
      <dgm:prSet/>
      <dgm:spPr/>
      <dgm:t>
        <a:bodyPr/>
        <a:lstStyle/>
        <a:p>
          <a:endParaRPr lang="en-US"/>
        </a:p>
      </dgm:t>
    </dgm:pt>
    <dgm:pt modelId="{F0C0D43E-AC7C-4CC4-9FF8-0A55E7110702}" type="sibTrans" cxnId="{542E7026-F490-46BB-B437-88F681069993}">
      <dgm:prSet/>
      <dgm:spPr/>
      <dgm:t>
        <a:bodyPr/>
        <a:lstStyle/>
        <a:p>
          <a:endParaRPr lang="en-US"/>
        </a:p>
      </dgm:t>
    </dgm:pt>
    <dgm:pt modelId="{8BDCC461-59E7-42DC-A28C-EB15FA5A3FFA}">
      <dgm:prSet/>
      <dgm:spPr/>
      <dgm:t>
        <a:bodyPr/>
        <a:lstStyle/>
        <a:p>
          <a:r>
            <a:rPr lang="en-US"/>
            <a:t>Outcomes</a:t>
          </a:r>
        </a:p>
      </dgm:t>
    </dgm:pt>
    <dgm:pt modelId="{8A563EA2-83E0-46E3-914C-F91D29E224EB}" type="parTrans" cxnId="{D4E69146-B9B4-4F4A-9906-1A0B77EB874D}">
      <dgm:prSet/>
      <dgm:spPr/>
      <dgm:t>
        <a:bodyPr/>
        <a:lstStyle/>
        <a:p>
          <a:endParaRPr lang="en-US"/>
        </a:p>
      </dgm:t>
    </dgm:pt>
    <dgm:pt modelId="{8D8E9B70-6206-45B6-88AD-147C3B61B2CD}" type="sibTrans" cxnId="{D4E69146-B9B4-4F4A-9906-1A0B77EB874D}">
      <dgm:prSet/>
      <dgm:spPr/>
      <dgm:t>
        <a:bodyPr/>
        <a:lstStyle/>
        <a:p>
          <a:endParaRPr lang="en-US"/>
        </a:p>
      </dgm:t>
    </dgm:pt>
    <dgm:pt modelId="{FABBF4AA-D063-47BD-A637-E1B38DC06FE2}">
      <dgm:prSet/>
      <dgm:spPr/>
      <dgm:t>
        <a:bodyPr/>
        <a:lstStyle/>
        <a:p>
          <a:r>
            <a:rPr lang="en-US" dirty="0"/>
            <a:t>Types of treatment /choices</a:t>
          </a:r>
        </a:p>
      </dgm:t>
    </dgm:pt>
    <dgm:pt modelId="{CE1A3879-D845-44CA-B509-AD1D6A143EA2}" type="parTrans" cxnId="{EBC61288-1FFD-4E8A-BC1D-D4E9C783AEDB}">
      <dgm:prSet/>
      <dgm:spPr/>
      <dgm:t>
        <a:bodyPr/>
        <a:lstStyle/>
        <a:p>
          <a:endParaRPr lang="en-US"/>
        </a:p>
      </dgm:t>
    </dgm:pt>
    <dgm:pt modelId="{99CE2A5E-6A7E-4BB7-85D3-E728AA4472E8}" type="sibTrans" cxnId="{EBC61288-1FFD-4E8A-BC1D-D4E9C783AEDB}">
      <dgm:prSet/>
      <dgm:spPr/>
      <dgm:t>
        <a:bodyPr/>
        <a:lstStyle/>
        <a:p>
          <a:endParaRPr lang="en-US"/>
        </a:p>
      </dgm:t>
    </dgm:pt>
    <dgm:pt modelId="{6E232F17-A9E9-4F39-8B73-D91B298C43E7}">
      <dgm:prSet/>
      <dgm:spPr/>
      <dgm:t>
        <a:bodyPr/>
        <a:lstStyle/>
        <a:p>
          <a:r>
            <a:rPr lang="en-US" dirty="0"/>
            <a:t>Decision points </a:t>
          </a:r>
        </a:p>
      </dgm:t>
    </dgm:pt>
    <dgm:pt modelId="{985904EA-0766-4D04-AC28-70B42E77B1A1}" type="parTrans" cxnId="{BCA1A271-29D8-41E0-8CFE-46803D988ADB}">
      <dgm:prSet/>
      <dgm:spPr/>
      <dgm:t>
        <a:bodyPr/>
        <a:lstStyle/>
        <a:p>
          <a:endParaRPr lang="en-US"/>
        </a:p>
      </dgm:t>
    </dgm:pt>
    <dgm:pt modelId="{DB1D18C1-ED27-4587-A4C6-21122A520CB3}" type="sibTrans" cxnId="{BCA1A271-29D8-41E0-8CFE-46803D988ADB}">
      <dgm:prSet/>
      <dgm:spPr/>
      <dgm:t>
        <a:bodyPr/>
        <a:lstStyle/>
        <a:p>
          <a:endParaRPr lang="en-US"/>
        </a:p>
      </dgm:t>
    </dgm:pt>
    <dgm:pt modelId="{78B90774-AFA9-4670-B2F0-6DAE3BFD83D8}">
      <dgm:prSet/>
      <dgm:spPr/>
      <dgm:t>
        <a:bodyPr/>
        <a:lstStyle/>
        <a:p>
          <a:r>
            <a:rPr lang="en-US"/>
            <a:t>Resources or tools</a:t>
          </a:r>
        </a:p>
      </dgm:t>
    </dgm:pt>
    <dgm:pt modelId="{9B14290D-42CC-408E-87B6-D4DBA06A83A9}" type="parTrans" cxnId="{F2AF058D-B508-486C-A49F-58BCFFEFB325}">
      <dgm:prSet/>
      <dgm:spPr/>
      <dgm:t>
        <a:bodyPr/>
        <a:lstStyle/>
        <a:p>
          <a:endParaRPr lang="en-US"/>
        </a:p>
      </dgm:t>
    </dgm:pt>
    <dgm:pt modelId="{70681621-6597-4521-B15F-FFEE52BB9A92}" type="sibTrans" cxnId="{F2AF058D-B508-486C-A49F-58BCFFEFB325}">
      <dgm:prSet/>
      <dgm:spPr/>
      <dgm:t>
        <a:bodyPr/>
        <a:lstStyle/>
        <a:p>
          <a:endParaRPr lang="en-US"/>
        </a:p>
      </dgm:t>
    </dgm:pt>
    <dgm:pt modelId="{5DFC8596-E27D-4AE1-9AC0-B780CF4999AF}" type="pres">
      <dgm:prSet presAssocID="{20DC6851-9A85-422A-9C41-F5B5D546E4BE}" presName="outerComposite" presStyleCnt="0">
        <dgm:presLayoutVars>
          <dgm:chMax val="5"/>
          <dgm:dir/>
          <dgm:resizeHandles val="exact"/>
        </dgm:presLayoutVars>
      </dgm:prSet>
      <dgm:spPr/>
    </dgm:pt>
    <dgm:pt modelId="{A2E12D10-AD25-4A49-9202-E38ABAB961BF}" type="pres">
      <dgm:prSet presAssocID="{20DC6851-9A85-422A-9C41-F5B5D546E4BE}" presName="dummyMaxCanvas" presStyleCnt="0">
        <dgm:presLayoutVars/>
      </dgm:prSet>
      <dgm:spPr/>
    </dgm:pt>
    <dgm:pt modelId="{12D6E84C-E5E5-44B8-A8C5-BF01978050C7}" type="pres">
      <dgm:prSet presAssocID="{20DC6851-9A85-422A-9C41-F5B5D546E4BE}" presName="FiveNodes_1" presStyleLbl="node1" presStyleIdx="0" presStyleCnt="5">
        <dgm:presLayoutVars>
          <dgm:bulletEnabled val="1"/>
        </dgm:presLayoutVars>
      </dgm:prSet>
      <dgm:spPr/>
    </dgm:pt>
    <dgm:pt modelId="{221E39DD-0FAA-4547-8808-C70C1270D010}" type="pres">
      <dgm:prSet presAssocID="{20DC6851-9A85-422A-9C41-F5B5D546E4BE}" presName="FiveNodes_2" presStyleLbl="node1" presStyleIdx="1" presStyleCnt="5">
        <dgm:presLayoutVars>
          <dgm:bulletEnabled val="1"/>
        </dgm:presLayoutVars>
      </dgm:prSet>
      <dgm:spPr/>
    </dgm:pt>
    <dgm:pt modelId="{98836BF4-2EA3-4096-87BE-977337CD655A}" type="pres">
      <dgm:prSet presAssocID="{20DC6851-9A85-422A-9C41-F5B5D546E4BE}" presName="FiveNodes_3" presStyleLbl="node1" presStyleIdx="2" presStyleCnt="5">
        <dgm:presLayoutVars>
          <dgm:bulletEnabled val="1"/>
        </dgm:presLayoutVars>
      </dgm:prSet>
      <dgm:spPr/>
    </dgm:pt>
    <dgm:pt modelId="{3AC96C7B-11F5-481E-8B61-29ABC846DCB9}" type="pres">
      <dgm:prSet presAssocID="{20DC6851-9A85-422A-9C41-F5B5D546E4BE}" presName="FiveNodes_4" presStyleLbl="node1" presStyleIdx="3" presStyleCnt="5">
        <dgm:presLayoutVars>
          <dgm:bulletEnabled val="1"/>
        </dgm:presLayoutVars>
      </dgm:prSet>
      <dgm:spPr/>
    </dgm:pt>
    <dgm:pt modelId="{15FCE295-65E8-4E3B-8E13-FFC93BFD9D03}" type="pres">
      <dgm:prSet presAssocID="{20DC6851-9A85-422A-9C41-F5B5D546E4BE}" presName="FiveNodes_5" presStyleLbl="node1" presStyleIdx="4" presStyleCnt="5">
        <dgm:presLayoutVars>
          <dgm:bulletEnabled val="1"/>
        </dgm:presLayoutVars>
      </dgm:prSet>
      <dgm:spPr/>
    </dgm:pt>
    <dgm:pt modelId="{88706EB9-4C68-4769-9171-8A8D63CAD4C8}" type="pres">
      <dgm:prSet presAssocID="{20DC6851-9A85-422A-9C41-F5B5D546E4BE}" presName="FiveConn_1-2" presStyleLbl="fgAccFollowNode1" presStyleIdx="0" presStyleCnt="4">
        <dgm:presLayoutVars>
          <dgm:bulletEnabled val="1"/>
        </dgm:presLayoutVars>
      </dgm:prSet>
      <dgm:spPr/>
    </dgm:pt>
    <dgm:pt modelId="{804B9E8A-9049-4732-9D11-04A6255DDCFC}" type="pres">
      <dgm:prSet presAssocID="{20DC6851-9A85-422A-9C41-F5B5D546E4BE}" presName="FiveConn_2-3" presStyleLbl="fgAccFollowNode1" presStyleIdx="1" presStyleCnt="4">
        <dgm:presLayoutVars>
          <dgm:bulletEnabled val="1"/>
        </dgm:presLayoutVars>
      </dgm:prSet>
      <dgm:spPr/>
    </dgm:pt>
    <dgm:pt modelId="{050E37D9-97AD-432E-9427-930AB0ADE72F}" type="pres">
      <dgm:prSet presAssocID="{20DC6851-9A85-422A-9C41-F5B5D546E4BE}" presName="FiveConn_3-4" presStyleLbl="fgAccFollowNode1" presStyleIdx="2" presStyleCnt="4">
        <dgm:presLayoutVars>
          <dgm:bulletEnabled val="1"/>
        </dgm:presLayoutVars>
      </dgm:prSet>
      <dgm:spPr/>
    </dgm:pt>
    <dgm:pt modelId="{1C0C5EFF-2F58-4D9E-BF5B-73D60845DC88}" type="pres">
      <dgm:prSet presAssocID="{20DC6851-9A85-422A-9C41-F5B5D546E4BE}" presName="FiveConn_4-5" presStyleLbl="fgAccFollowNode1" presStyleIdx="3" presStyleCnt="4">
        <dgm:presLayoutVars>
          <dgm:bulletEnabled val="1"/>
        </dgm:presLayoutVars>
      </dgm:prSet>
      <dgm:spPr/>
    </dgm:pt>
    <dgm:pt modelId="{FAEA7172-6766-458A-A83D-15BAA674B03C}" type="pres">
      <dgm:prSet presAssocID="{20DC6851-9A85-422A-9C41-F5B5D546E4BE}" presName="FiveNodes_1_text" presStyleLbl="node1" presStyleIdx="4" presStyleCnt="5">
        <dgm:presLayoutVars>
          <dgm:bulletEnabled val="1"/>
        </dgm:presLayoutVars>
      </dgm:prSet>
      <dgm:spPr/>
    </dgm:pt>
    <dgm:pt modelId="{D5462B34-0353-4903-936F-F7B9A70B6447}" type="pres">
      <dgm:prSet presAssocID="{20DC6851-9A85-422A-9C41-F5B5D546E4BE}" presName="FiveNodes_2_text" presStyleLbl="node1" presStyleIdx="4" presStyleCnt="5">
        <dgm:presLayoutVars>
          <dgm:bulletEnabled val="1"/>
        </dgm:presLayoutVars>
      </dgm:prSet>
      <dgm:spPr/>
    </dgm:pt>
    <dgm:pt modelId="{A2985CE2-1460-4939-BE5E-49CBA03DDED9}" type="pres">
      <dgm:prSet presAssocID="{20DC6851-9A85-422A-9C41-F5B5D546E4BE}" presName="FiveNodes_3_text" presStyleLbl="node1" presStyleIdx="4" presStyleCnt="5">
        <dgm:presLayoutVars>
          <dgm:bulletEnabled val="1"/>
        </dgm:presLayoutVars>
      </dgm:prSet>
      <dgm:spPr/>
    </dgm:pt>
    <dgm:pt modelId="{70B54C86-422F-4F7E-B393-B24782D85521}" type="pres">
      <dgm:prSet presAssocID="{20DC6851-9A85-422A-9C41-F5B5D546E4BE}" presName="FiveNodes_4_text" presStyleLbl="node1" presStyleIdx="4" presStyleCnt="5">
        <dgm:presLayoutVars>
          <dgm:bulletEnabled val="1"/>
        </dgm:presLayoutVars>
      </dgm:prSet>
      <dgm:spPr/>
    </dgm:pt>
    <dgm:pt modelId="{FEC5D4FF-E111-4579-AD59-479E5296BDAF}" type="pres">
      <dgm:prSet presAssocID="{20DC6851-9A85-422A-9C41-F5B5D546E4BE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E0816A00-F65C-49A0-A6E7-7520CA21F69B}" type="presOf" srcId="{8BDCC461-59E7-42DC-A28C-EB15FA5A3FFA}" destId="{221E39DD-0FAA-4547-8808-C70C1270D010}" srcOrd="0" destOrd="0" presId="urn:microsoft.com/office/officeart/2005/8/layout/vProcess5"/>
    <dgm:cxn modelId="{1A5AFC16-13CD-499F-8A53-0A8A851D255F}" type="presOf" srcId="{FABBF4AA-D063-47BD-A637-E1B38DC06FE2}" destId="{98836BF4-2EA3-4096-87BE-977337CD655A}" srcOrd="0" destOrd="0" presId="urn:microsoft.com/office/officeart/2005/8/layout/vProcess5"/>
    <dgm:cxn modelId="{A09B361D-8D65-4CC2-A99B-05F8E7E75749}" type="presOf" srcId="{6E232F17-A9E9-4F39-8B73-D91B298C43E7}" destId="{70B54C86-422F-4F7E-B393-B24782D85521}" srcOrd="1" destOrd="0" presId="urn:microsoft.com/office/officeart/2005/8/layout/vProcess5"/>
    <dgm:cxn modelId="{542E7026-F490-46BB-B437-88F681069993}" srcId="{20DC6851-9A85-422A-9C41-F5B5D546E4BE}" destId="{12D5F5EE-9891-4ED7-B2AD-F4DFDB647A54}" srcOrd="0" destOrd="0" parTransId="{CB6E10FD-EF78-4AF5-8C67-E578F4F8B3F8}" sibTransId="{F0C0D43E-AC7C-4CC4-9FF8-0A55E7110702}"/>
    <dgm:cxn modelId="{5C509131-4014-4F38-86BE-B634DC311F2D}" type="presOf" srcId="{8BDCC461-59E7-42DC-A28C-EB15FA5A3FFA}" destId="{D5462B34-0353-4903-936F-F7B9A70B6447}" srcOrd="1" destOrd="0" presId="urn:microsoft.com/office/officeart/2005/8/layout/vProcess5"/>
    <dgm:cxn modelId="{A98E7A5E-9821-4224-A042-1487D5C07F9C}" type="presOf" srcId="{12D5F5EE-9891-4ED7-B2AD-F4DFDB647A54}" destId="{12D6E84C-E5E5-44B8-A8C5-BF01978050C7}" srcOrd="0" destOrd="0" presId="urn:microsoft.com/office/officeart/2005/8/layout/vProcess5"/>
    <dgm:cxn modelId="{D4E69146-B9B4-4F4A-9906-1A0B77EB874D}" srcId="{20DC6851-9A85-422A-9C41-F5B5D546E4BE}" destId="{8BDCC461-59E7-42DC-A28C-EB15FA5A3FFA}" srcOrd="1" destOrd="0" parTransId="{8A563EA2-83E0-46E3-914C-F91D29E224EB}" sibTransId="{8D8E9B70-6206-45B6-88AD-147C3B61B2CD}"/>
    <dgm:cxn modelId="{4F46F869-049D-4D24-A002-BEE3D6311B45}" type="presOf" srcId="{DB1D18C1-ED27-4587-A4C6-21122A520CB3}" destId="{1C0C5EFF-2F58-4D9E-BF5B-73D60845DC88}" srcOrd="0" destOrd="0" presId="urn:microsoft.com/office/officeart/2005/8/layout/vProcess5"/>
    <dgm:cxn modelId="{C28E1F4B-60C2-4AED-B4FC-FEDA8DD77536}" type="presOf" srcId="{6E232F17-A9E9-4F39-8B73-D91B298C43E7}" destId="{3AC96C7B-11F5-481E-8B61-29ABC846DCB9}" srcOrd="0" destOrd="0" presId="urn:microsoft.com/office/officeart/2005/8/layout/vProcess5"/>
    <dgm:cxn modelId="{BCA1A271-29D8-41E0-8CFE-46803D988ADB}" srcId="{20DC6851-9A85-422A-9C41-F5B5D546E4BE}" destId="{6E232F17-A9E9-4F39-8B73-D91B298C43E7}" srcOrd="3" destOrd="0" parTransId="{985904EA-0766-4D04-AC28-70B42E77B1A1}" sibTransId="{DB1D18C1-ED27-4587-A4C6-21122A520CB3}"/>
    <dgm:cxn modelId="{E3645076-78BB-42EF-A82C-1ACBFDE68151}" type="presOf" srcId="{99CE2A5E-6A7E-4BB7-85D3-E728AA4472E8}" destId="{050E37D9-97AD-432E-9427-930AB0ADE72F}" srcOrd="0" destOrd="0" presId="urn:microsoft.com/office/officeart/2005/8/layout/vProcess5"/>
    <dgm:cxn modelId="{D373355A-A6A1-473C-889C-4276B8529E44}" type="presOf" srcId="{FABBF4AA-D063-47BD-A637-E1B38DC06FE2}" destId="{A2985CE2-1460-4939-BE5E-49CBA03DDED9}" srcOrd="1" destOrd="0" presId="urn:microsoft.com/office/officeart/2005/8/layout/vProcess5"/>
    <dgm:cxn modelId="{009D7E5A-81C2-49D9-B237-8319D897E81E}" type="presOf" srcId="{78B90774-AFA9-4670-B2F0-6DAE3BFD83D8}" destId="{FEC5D4FF-E111-4579-AD59-479E5296BDAF}" srcOrd="1" destOrd="0" presId="urn:microsoft.com/office/officeart/2005/8/layout/vProcess5"/>
    <dgm:cxn modelId="{EBC61288-1FFD-4E8A-BC1D-D4E9C783AEDB}" srcId="{20DC6851-9A85-422A-9C41-F5B5D546E4BE}" destId="{FABBF4AA-D063-47BD-A637-E1B38DC06FE2}" srcOrd="2" destOrd="0" parTransId="{CE1A3879-D845-44CA-B509-AD1D6A143EA2}" sibTransId="{99CE2A5E-6A7E-4BB7-85D3-E728AA4472E8}"/>
    <dgm:cxn modelId="{F2AF058D-B508-486C-A49F-58BCFFEFB325}" srcId="{20DC6851-9A85-422A-9C41-F5B5D546E4BE}" destId="{78B90774-AFA9-4670-B2F0-6DAE3BFD83D8}" srcOrd="4" destOrd="0" parTransId="{9B14290D-42CC-408E-87B6-D4DBA06A83A9}" sibTransId="{70681621-6597-4521-B15F-FFEE52BB9A92}"/>
    <dgm:cxn modelId="{AAF15CAD-02C8-45EB-BFD4-36D6027033C6}" type="presOf" srcId="{20DC6851-9A85-422A-9C41-F5B5D546E4BE}" destId="{5DFC8596-E27D-4AE1-9AC0-B780CF4999AF}" srcOrd="0" destOrd="0" presId="urn:microsoft.com/office/officeart/2005/8/layout/vProcess5"/>
    <dgm:cxn modelId="{D09151C8-E38E-490C-A854-ED02F1AFF1B3}" type="presOf" srcId="{F0C0D43E-AC7C-4CC4-9FF8-0A55E7110702}" destId="{88706EB9-4C68-4769-9171-8A8D63CAD4C8}" srcOrd="0" destOrd="0" presId="urn:microsoft.com/office/officeart/2005/8/layout/vProcess5"/>
    <dgm:cxn modelId="{2AE377D8-560D-4F9C-B7CA-C01199FB3460}" type="presOf" srcId="{78B90774-AFA9-4670-B2F0-6DAE3BFD83D8}" destId="{15FCE295-65E8-4E3B-8E13-FFC93BFD9D03}" srcOrd="0" destOrd="0" presId="urn:microsoft.com/office/officeart/2005/8/layout/vProcess5"/>
    <dgm:cxn modelId="{067A2BEE-0FF0-4873-B0E8-310B52AF088E}" type="presOf" srcId="{12D5F5EE-9891-4ED7-B2AD-F4DFDB647A54}" destId="{FAEA7172-6766-458A-A83D-15BAA674B03C}" srcOrd="1" destOrd="0" presId="urn:microsoft.com/office/officeart/2005/8/layout/vProcess5"/>
    <dgm:cxn modelId="{959B5BF5-FB2C-4236-A6E5-4DB673695EC6}" type="presOf" srcId="{8D8E9B70-6206-45B6-88AD-147C3B61B2CD}" destId="{804B9E8A-9049-4732-9D11-04A6255DDCFC}" srcOrd="0" destOrd="0" presId="urn:microsoft.com/office/officeart/2005/8/layout/vProcess5"/>
    <dgm:cxn modelId="{63E6DEDE-7CEA-48A0-9E6D-8F3CD165F553}" type="presParOf" srcId="{5DFC8596-E27D-4AE1-9AC0-B780CF4999AF}" destId="{A2E12D10-AD25-4A49-9202-E38ABAB961BF}" srcOrd="0" destOrd="0" presId="urn:microsoft.com/office/officeart/2005/8/layout/vProcess5"/>
    <dgm:cxn modelId="{9F339D0A-1D85-465E-A725-35DB67E0F045}" type="presParOf" srcId="{5DFC8596-E27D-4AE1-9AC0-B780CF4999AF}" destId="{12D6E84C-E5E5-44B8-A8C5-BF01978050C7}" srcOrd="1" destOrd="0" presId="urn:microsoft.com/office/officeart/2005/8/layout/vProcess5"/>
    <dgm:cxn modelId="{E18EAC9B-F6A3-4726-AD48-5A97EAA40878}" type="presParOf" srcId="{5DFC8596-E27D-4AE1-9AC0-B780CF4999AF}" destId="{221E39DD-0FAA-4547-8808-C70C1270D010}" srcOrd="2" destOrd="0" presId="urn:microsoft.com/office/officeart/2005/8/layout/vProcess5"/>
    <dgm:cxn modelId="{85207FAB-E4C8-4F98-95D6-8E49D70CD179}" type="presParOf" srcId="{5DFC8596-E27D-4AE1-9AC0-B780CF4999AF}" destId="{98836BF4-2EA3-4096-87BE-977337CD655A}" srcOrd="3" destOrd="0" presId="urn:microsoft.com/office/officeart/2005/8/layout/vProcess5"/>
    <dgm:cxn modelId="{1D1F2360-C179-4324-AB22-B6456D78625E}" type="presParOf" srcId="{5DFC8596-E27D-4AE1-9AC0-B780CF4999AF}" destId="{3AC96C7B-11F5-481E-8B61-29ABC846DCB9}" srcOrd="4" destOrd="0" presId="urn:microsoft.com/office/officeart/2005/8/layout/vProcess5"/>
    <dgm:cxn modelId="{B0A3ACB6-096F-43C5-B160-35AE55AF4A3D}" type="presParOf" srcId="{5DFC8596-E27D-4AE1-9AC0-B780CF4999AF}" destId="{15FCE295-65E8-4E3B-8E13-FFC93BFD9D03}" srcOrd="5" destOrd="0" presId="urn:microsoft.com/office/officeart/2005/8/layout/vProcess5"/>
    <dgm:cxn modelId="{FF16773D-356C-4315-A871-707BEEC03D29}" type="presParOf" srcId="{5DFC8596-E27D-4AE1-9AC0-B780CF4999AF}" destId="{88706EB9-4C68-4769-9171-8A8D63CAD4C8}" srcOrd="6" destOrd="0" presId="urn:microsoft.com/office/officeart/2005/8/layout/vProcess5"/>
    <dgm:cxn modelId="{6855359F-F2C0-4EE0-9016-57E425C0E4B9}" type="presParOf" srcId="{5DFC8596-E27D-4AE1-9AC0-B780CF4999AF}" destId="{804B9E8A-9049-4732-9D11-04A6255DDCFC}" srcOrd="7" destOrd="0" presId="urn:microsoft.com/office/officeart/2005/8/layout/vProcess5"/>
    <dgm:cxn modelId="{D49E7B78-0BC4-471B-A020-0BBB991EBEDC}" type="presParOf" srcId="{5DFC8596-E27D-4AE1-9AC0-B780CF4999AF}" destId="{050E37D9-97AD-432E-9427-930AB0ADE72F}" srcOrd="8" destOrd="0" presId="urn:microsoft.com/office/officeart/2005/8/layout/vProcess5"/>
    <dgm:cxn modelId="{735D07F5-1002-41C9-B180-BE0CD6CF583B}" type="presParOf" srcId="{5DFC8596-E27D-4AE1-9AC0-B780CF4999AF}" destId="{1C0C5EFF-2F58-4D9E-BF5B-73D60845DC88}" srcOrd="9" destOrd="0" presId="urn:microsoft.com/office/officeart/2005/8/layout/vProcess5"/>
    <dgm:cxn modelId="{DE4DDFA6-A396-4BDB-9C68-22973DB24BCB}" type="presParOf" srcId="{5DFC8596-E27D-4AE1-9AC0-B780CF4999AF}" destId="{FAEA7172-6766-458A-A83D-15BAA674B03C}" srcOrd="10" destOrd="0" presId="urn:microsoft.com/office/officeart/2005/8/layout/vProcess5"/>
    <dgm:cxn modelId="{B0A6BC55-1E26-43AA-B86F-522D3E302B79}" type="presParOf" srcId="{5DFC8596-E27D-4AE1-9AC0-B780CF4999AF}" destId="{D5462B34-0353-4903-936F-F7B9A70B6447}" srcOrd="11" destOrd="0" presId="urn:microsoft.com/office/officeart/2005/8/layout/vProcess5"/>
    <dgm:cxn modelId="{3FC770F3-2A92-4035-96BD-ABBB31388B5D}" type="presParOf" srcId="{5DFC8596-E27D-4AE1-9AC0-B780CF4999AF}" destId="{A2985CE2-1460-4939-BE5E-49CBA03DDED9}" srcOrd="12" destOrd="0" presId="urn:microsoft.com/office/officeart/2005/8/layout/vProcess5"/>
    <dgm:cxn modelId="{60714766-B8D9-4EDC-A979-5C9D7A50C7AB}" type="presParOf" srcId="{5DFC8596-E27D-4AE1-9AC0-B780CF4999AF}" destId="{70B54C86-422F-4F7E-B393-B24782D85521}" srcOrd="13" destOrd="0" presId="urn:microsoft.com/office/officeart/2005/8/layout/vProcess5"/>
    <dgm:cxn modelId="{5BACE287-1F98-4EA0-AF30-515A8A256474}" type="presParOf" srcId="{5DFC8596-E27D-4AE1-9AC0-B780CF4999AF}" destId="{FEC5D4FF-E111-4579-AD59-479E5296BDAF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3A562E-0756-4F8D-B973-37802A9BA76D}">
      <dsp:nvSpPr>
        <dsp:cNvPr id="0" name=""/>
        <dsp:cNvSpPr/>
      </dsp:nvSpPr>
      <dsp:spPr>
        <a:xfrm>
          <a:off x="1848780" y="1033914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34887" y="1077514"/>
        <a:ext cx="21200" cy="4240"/>
      </dsp:txXfrm>
    </dsp:sp>
    <dsp:sp modelId="{51B8B1AA-0BCF-44E6-85EA-9FF875B9DE42}">
      <dsp:nvSpPr>
        <dsp:cNvPr id="0" name=""/>
        <dsp:cNvSpPr/>
      </dsp:nvSpPr>
      <dsp:spPr>
        <a:xfrm>
          <a:off x="7043" y="526573"/>
          <a:ext cx="1843537" cy="11061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Define the clinical need</a:t>
          </a:r>
        </a:p>
      </dsp:txBody>
      <dsp:txXfrm>
        <a:off x="7043" y="526573"/>
        <a:ext cx="1843537" cy="1106122"/>
      </dsp:txXfrm>
    </dsp:sp>
    <dsp:sp modelId="{58C61EFB-F910-4CB0-AC6C-E764A0ACD4D6}">
      <dsp:nvSpPr>
        <dsp:cNvPr id="0" name=""/>
        <dsp:cNvSpPr/>
      </dsp:nvSpPr>
      <dsp:spPr>
        <a:xfrm>
          <a:off x="4116332" y="1033914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02438" y="1077514"/>
        <a:ext cx="21200" cy="4240"/>
      </dsp:txXfrm>
    </dsp:sp>
    <dsp:sp modelId="{403197EC-6C4B-4161-BFBA-617E031998E7}">
      <dsp:nvSpPr>
        <dsp:cNvPr id="0" name=""/>
        <dsp:cNvSpPr/>
      </dsp:nvSpPr>
      <dsp:spPr>
        <a:xfrm>
          <a:off x="2274594" y="526573"/>
          <a:ext cx="1843537" cy="11061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External literature search best practices, tools, data review, outcomes </a:t>
          </a:r>
        </a:p>
      </dsp:txBody>
      <dsp:txXfrm>
        <a:off x="2274594" y="526573"/>
        <a:ext cx="1843537" cy="1106122"/>
      </dsp:txXfrm>
    </dsp:sp>
    <dsp:sp modelId="{504AF5BA-D9BD-4BB7-893D-577AF3D776C3}">
      <dsp:nvSpPr>
        <dsp:cNvPr id="0" name=""/>
        <dsp:cNvSpPr/>
      </dsp:nvSpPr>
      <dsp:spPr>
        <a:xfrm>
          <a:off x="6383883" y="1033914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69989" y="1077514"/>
        <a:ext cx="21200" cy="4240"/>
      </dsp:txXfrm>
    </dsp:sp>
    <dsp:sp modelId="{109E746A-99CA-4C4E-938A-870449CF9E0D}">
      <dsp:nvSpPr>
        <dsp:cNvPr id="0" name=""/>
        <dsp:cNvSpPr/>
      </dsp:nvSpPr>
      <dsp:spPr>
        <a:xfrm>
          <a:off x="4542145" y="526573"/>
          <a:ext cx="1843537" cy="11061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Internal data review </a:t>
          </a:r>
        </a:p>
      </dsp:txBody>
      <dsp:txXfrm>
        <a:off x="4542145" y="526573"/>
        <a:ext cx="1843537" cy="1106122"/>
      </dsp:txXfrm>
    </dsp:sp>
    <dsp:sp modelId="{0470AD33-AC7D-449A-A4CB-1E421B65604B}">
      <dsp:nvSpPr>
        <dsp:cNvPr id="0" name=""/>
        <dsp:cNvSpPr/>
      </dsp:nvSpPr>
      <dsp:spPr>
        <a:xfrm>
          <a:off x="8651434" y="1033914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37540" y="1077514"/>
        <a:ext cx="21200" cy="4240"/>
      </dsp:txXfrm>
    </dsp:sp>
    <dsp:sp modelId="{07447FEA-CEAE-4A34-B080-2BACFF0002B6}">
      <dsp:nvSpPr>
        <dsp:cNvPr id="0" name=""/>
        <dsp:cNvSpPr/>
      </dsp:nvSpPr>
      <dsp:spPr>
        <a:xfrm>
          <a:off x="6809696" y="526573"/>
          <a:ext cx="1843537" cy="11061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Review of internal and external data, tool selection </a:t>
          </a:r>
        </a:p>
      </dsp:txBody>
      <dsp:txXfrm>
        <a:off x="6809696" y="526573"/>
        <a:ext cx="1843537" cy="1106122"/>
      </dsp:txXfrm>
    </dsp:sp>
    <dsp:sp modelId="{16B6CBFA-B8D3-4EC5-B106-48A4EF179544}">
      <dsp:nvSpPr>
        <dsp:cNvPr id="0" name=""/>
        <dsp:cNvSpPr/>
      </dsp:nvSpPr>
      <dsp:spPr>
        <a:xfrm>
          <a:off x="928812" y="1630895"/>
          <a:ext cx="9070204" cy="393413"/>
        </a:xfrm>
        <a:custGeom>
          <a:avLst/>
          <a:gdLst/>
          <a:ahLst/>
          <a:cxnLst/>
          <a:rect l="0" t="0" r="0" b="0"/>
          <a:pathLst>
            <a:path>
              <a:moveTo>
                <a:pt x="9070204" y="0"/>
              </a:moveTo>
              <a:lnTo>
                <a:pt x="9070204" y="213806"/>
              </a:lnTo>
              <a:lnTo>
                <a:pt x="0" y="213806"/>
              </a:lnTo>
              <a:lnTo>
                <a:pt x="0" y="393413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36911" y="1825482"/>
        <a:ext cx="454005" cy="4240"/>
      </dsp:txXfrm>
    </dsp:sp>
    <dsp:sp modelId="{1DB538D5-72F6-46E0-9CDC-2C265FE8F4FC}">
      <dsp:nvSpPr>
        <dsp:cNvPr id="0" name=""/>
        <dsp:cNvSpPr/>
      </dsp:nvSpPr>
      <dsp:spPr>
        <a:xfrm>
          <a:off x="9077248" y="526573"/>
          <a:ext cx="1843537" cy="11061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Research informs practice document</a:t>
          </a:r>
        </a:p>
      </dsp:txBody>
      <dsp:txXfrm>
        <a:off x="9077248" y="526573"/>
        <a:ext cx="1843537" cy="1106122"/>
      </dsp:txXfrm>
    </dsp:sp>
    <dsp:sp modelId="{31498288-1000-401A-87B1-8885F8A8BC69}">
      <dsp:nvSpPr>
        <dsp:cNvPr id="0" name=""/>
        <dsp:cNvSpPr/>
      </dsp:nvSpPr>
      <dsp:spPr>
        <a:xfrm>
          <a:off x="1848780" y="2564050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34887" y="2607650"/>
        <a:ext cx="21200" cy="4240"/>
      </dsp:txXfrm>
    </dsp:sp>
    <dsp:sp modelId="{31838017-2404-46F1-B5FC-0195FD5C3843}">
      <dsp:nvSpPr>
        <dsp:cNvPr id="0" name=""/>
        <dsp:cNvSpPr/>
      </dsp:nvSpPr>
      <dsp:spPr>
        <a:xfrm>
          <a:off x="7043" y="2056709"/>
          <a:ext cx="1843537" cy="11061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Tool and outcome selection , definition</a:t>
          </a:r>
        </a:p>
      </dsp:txBody>
      <dsp:txXfrm>
        <a:off x="7043" y="2056709"/>
        <a:ext cx="1843537" cy="1106122"/>
      </dsp:txXfrm>
    </dsp:sp>
    <dsp:sp modelId="{FFF892B4-8DFE-477A-9D45-B422CF586D4D}">
      <dsp:nvSpPr>
        <dsp:cNvPr id="0" name=""/>
        <dsp:cNvSpPr/>
      </dsp:nvSpPr>
      <dsp:spPr>
        <a:xfrm>
          <a:off x="4116332" y="2564050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02438" y="2607650"/>
        <a:ext cx="21200" cy="4240"/>
      </dsp:txXfrm>
    </dsp:sp>
    <dsp:sp modelId="{5F005B47-08CB-4952-B983-8D772AD44890}">
      <dsp:nvSpPr>
        <dsp:cNvPr id="0" name=""/>
        <dsp:cNvSpPr/>
      </dsp:nvSpPr>
      <dsp:spPr>
        <a:xfrm>
          <a:off x="2274594" y="2056709"/>
          <a:ext cx="1843537" cy="11061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Pathway creation</a:t>
          </a:r>
        </a:p>
      </dsp:txBody>
      <dsp:txXfrm>
        <a:off x="2274594" y="2056709"/>
        <a:ext cx="1843537" cy="1106122"/>
      </dsp:txXfrm>
    </dsp:sp>
    <dsp:sp modelId="{77DD0DB9-6972-43D8-8C5C-B29970979B57}">
      <dsp:nvSpPr>
        <dsp:cNvPr id="0" name=""/>
        <dsp:cNvSpPr/>
      </dsp:nvSpPr>
      <dsp:spPr>
        <a:xfrm>
          <a:off x="6383883" y="2564050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569989" y="2607650"/>
        <a:ext cx="21200" cy="4240"/>
      </dsp:txXfrm>
    </dsp:sp>
    <dsp:sp modelId="{32D58CB3-66CE-4368-970A-3F9971F76D99}">
      <dsp:nvSpPr>
        <dsp:cNvPr id="0" name=""/>
        <dsp:cNvSpPr/>
      </dsp:nvSpPr>
      <dsp:spPr>
        <a:xfrm>
          <a:off x="4542145" y="2056709"/>
          <a:ext cx="1843537" cy="11061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Quality measures, chart reviews, dashboards</a:t>
          </a:r>
        </a:p>
      </dsp:txBody>
      <dsp:txXfrm>
        <a:off x="4542145" y="2056709"/>
        <a:ext cx="1843537" cy="1106122"/>
      </dsp:txXfrm>
    </dsp:sp>
    <dsp:sp modelId="{E52D1607-E249-4E5D-86EB-C8E6A0C7C3AC}">
      <dsp:nvSpPr>
        <dsp:cNvPr id="0" name=""/>
        <dsp:cNvSpPr/>
      </dsp:nvSpPr>
      <dsp:spPr>
        <a:xfrm>
          <a:off x="8651434" y="2564050"/>
          <a:ext cx="3934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3413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837540" y="2607650"/>
        <a:ext cx="21200" cy="4240"/>
      </dsp:txXfrm>
    </dsp:sp>
    <dsp:sp modelId="{098A491D-5877-455B-B3E5-BE15B920FC97}">
      <dsp:nvSpPr>
        <dsp:cNvPr id="0" name=""/>
        <dsp:cNvSpPr/>
      </dsp:nvSpPr>
      <dsp:spPr>
        <a:xfrm>
          <a:off x="6809696" y="2056709"/>
          <a:ext cx="1843537" cy="11061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Data dictionary ( inclusions, exclusions)</a:t>
          </a:r>
        </a:p>
      </dsp:txBody>
      <dsp:txXfrm>
        <a:off x="6809696" y="2056709"/>
        <a:ext cx="1843537" cy="1106122"/>
      </dsp:txXfrm>
    </dsp:sp>
    <dsp:sp modelId="{1C4ECB2C-A690-4A4C-82CB-2B0170354246}">
      <dsp:nvSpPr>
        <dsp:cNvPr id="0" name=""/>
        <dsp:cNvSpPr/>
      </dsp:nvSpPr>
      <dsp:spPr>
        <a:xfrm>
          <a:off x="9077248" y="2056709"/>
          <a:ext cx="1843537" cy="11061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335" tIns="94822" rIns="90335" bIns="94822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Training materials ( onboarding and existing team)</a:t>
          </a:r>
        </a:p>
      </dsp:txBody>
      <dsp:txXfrm>
        <a:off x="9077248" y="2056709"/>
        <a:ext cx="1843537" cy="11061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214EF-0F1C-48FF-8F57-5725E133CFFF}">
      <dsp:nvSpPr>
        <dsp:cNvPr id="0" name=""/>
        <dsp:cNvSpPr/>
      </dsp:nvSpPr>
      <dsp:spPr>
        <a:xfrm>
          <a:off x="1283" y="314546"/>
          <a:ext cx="4505585" cy="286104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F55519-3945-41C8-B764-F8EF534FCAEF}">
      <dsp:nvSpPr>
        <dsp:cNvPr id="0" name=""/>
        <dsp:cNvSpPr/>
      </dsp:nvSpPr>
      <dsp:spPr>
        <a:xfrm>
          <a:off x="501904" y="790136"/>
          <a:ext cx="4505585" cy="286104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Fixed variables- things that you do that be modified , such as risk level or score</a:t>
          </a:r>
        </a:p>
      </dsp:txBody>
      <dsp:txXfrm>
        <a:off x="585701" y="873933"/>
        <a:ext cx="4337991" cy="2693452"/>
      </dsp:txXfrm>
    </dsp:sp>
    <dsp:sp modelId="{9BAE8D26-4696-4D36-AF89-69BE7F282B7A}">
      <dsp:nvSpPr>
        <dsp:cNvPr id="0" name=""/>
        <dsp:cNvSpPr/>
      </dsp:nvSpPr>
      <dsp:spPr>
        <a:xfrm>
          <a:off x="5508110" y="314546"/>
          <a:ext cx="4505585" cy="286104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C09D7-6CF2-4D09-A681-120CCE4ACD52}">
      <dsp:nvSpPr>
        <dsp:cNvPr id="0" name=""/>
        <dsp:cNvSpPr/>
      </dsp:nvSpPr>
      <dsp:spPr>
        <a:xfrm>
          <a:off x="6008730" y="790136"/>
          <a:ext cx="4505585" cy="286104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Fluid variables- things that you do not do as part of your regular process such as wellness check, or waiting room time </a:t>
          </a:r>
        </a:p>
      </dsp:txBody>
      <dsp:txXfrm>
        <a:off x="6092527" y="873933"/>
        <a:ext cx="4337991" cy="26934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6E84C-E5E5-44B8-A8C5-BF01978050C7}">
      <dsp:nvSpPr>
        <dsp:cNvPr id="0" name=""/>
        <dsp:cNvSpPr/>
      </dsp:nvSpPr>
      <dsp:spPr>
        <a:xfrm>
          <a:off x="0" y="0"/>
          <a:ext cx="8414428" cy="75470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Variables</a:t>
          </a:r>
        </a:p>
      </dsp:txBody>
      <dsp:txXfrm>
        <a:off x="22105" y="22105"/>
        <a:ext cx="7511741" cy="710494"/>
      </dsp:txXfrm>
    </dsp:sp>
    <dsp:sp modelId="{221E39DD-0FAA-4547-8808-C70C1270D010}">
      <dsp:nvSpPr>
        <dsp:cNvPr id="0" name=""/>
        <dsp:cNvSpPr/>
      </dsp:nvSpPr>
      <dsp:spPr>
        <a:xfrm>
          <a:off x="628350" y="859525"/>
          <a:ext cx="8414428" cy="75470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Outcomes</a:t>
          </a:r>
        </a:p>
      </dsp:txBody>
      <dsp:txXfrm>
        <a:off x="650455" y="881630"/>
        <a:ext cx="7251309" cy="710494"/>
      </dsp:txXfrm>
    </dsp:sp>
    <dsp:sp modelId="{98836BF4-2EA3-4096-87BE-977337CD655A}">
      <dsp:nvSpPr>
        <dsp:cNvPr id="0" name=""/>
        <dsp:cNvSpPr/>
      </dsp:nvSpPr>
      <dsp:spPr>
        <a:xfrm>
          <a:off x="1256700" y="1719050"/>
          <a:ext cx="8414428" cy="7547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Types of treatment /choices</a:t>
          </a:r>
        </a:p>
      </dsp:txBody>
      <dsp:txXfrm>
        <a:off x="1278805" y="1741155"/>
        <a:ext cx="7251309" cy="710494"/>
      </dsp:txXfrm>
    </dsp:sp>
    <dsp:sp modelId="{3AC96C7B-11F5-481E-8B61-29ABC846DCB9}">
      <dsp:nvSpPr>
        <dsp:cNvPr id="0" name=""/>
        <dsp:cNvSpPr/>
      </dsp:nvSpPr>
      <dsp:spPr>
        <a:xfrm>
          <a:off x="1885050" y="2578575"/>
          <a:ext cx="8414428" cy="75470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Decision points </a:t>
          </a:r>
        </a:p>
      </dsp:txBody>
      <dsp:txXfrm>
        <a:off x="1907155" y="2600680"/>
        <a:ext cx="7251309" cy="710494"/>
      </dsp:txXfrm>
    </dsp:sp>
    <dsp:sp modelId="{15FCE295-65E8-4E3B-8E13-FFC93BFD9D03}">
      <dsp:nvSpPr>
        <dsp:cNvPr id="0" name=""/>
        <dsp:cNvSpPr/>
      </dsp:nvSpPr>
      <dsp:spPr>
        <a:xfrm>
          <a:off x="2513400" y="3438100"/>
          <a:ext cx="8414428" cy="7547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Resources or tools</a:t>
          </a:r>
        </a:p>
      </dsp:txBody>
      <dsp:txXfrm>
        <a:off x="2535505" y="3460205"/>
        <a:ext cx="7251309" cy="710494"/>
      </dsp:txXfrm>
    </dsp:sp>
    <dsp:sp modelId="{88706EB9-4C68-4769-9171-8A8D63CAD4C8}">
      <dsp:nvSpPr>
        <dsp:cNvPr id="0" name=""/>
        <dsp:cNvSpPr/>
      </dsp:nvSpPr>
      <dsp:spPr>
        <a:xfrm>
          <a:off x="7923870" y="551353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034246" y="551353"/>
        <a:ext cx="269806" cy="369145"/>
      </dsp:txXfrm>
    </dsp:sp>
    <dsp:sp modelId="{804B9E8A-9049-4732-9D11-04A6255DDCFC}">
      <dsp:nvSpPr>
        <dsp:cNvPr id="0" name=""/>
        <dsp:cNvSpPr/>
      </dsp:nvSpPr>
      <dsp:spPr>
        <a:xfrm>
          <a:off x="8552220" y="1410878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8662596" y="1410878"/>
        <a:ext cx="269806" cy="369145"/>
      </dsp:txXfrm>
    </dsp:sp>
    <dsp:sp modelId="{050E37D9-97AD-432E-9427-930AB0ADE72F}">
      <dsp:nvSpPr>
        <dsp:cNvPr id="0" name=""/>
        <dsp:cNvSpPr/>
      </dsp:nvSpPr>
      <dsp:spPr>
        <a:xfrm>
          <a:off x="9180570" y="2257825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290946" y="2257825"/>
        <a:ext cx="269806" cy="369145"/>
      </dsp:txXfrm>
    </dsp:sp>
    <dsp:sp modelId="{1C0C5EFF-2F58-4D9E-BF5B-73D60845DC88}">
      <dsp:nvSpPr>
        <dsp:cNvPr id="0" name=""/>
        <dsp:cNvSpPr/>
      </dsp:nvSpPr>
      <dsp:spPr>
        <a:xfrm>
          <a:off x="9808920" y="3125736"/>
          <a:ext cx="490558" cy="490558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9919296" y="3125736"/>
        <a:ext cx="269806" cy="3691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E3E15-D99C-4DEB-9479-26863413D516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128BD-2170-41FE-BB0F-665DE68321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71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3f1506b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3f1506b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344297a5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344297a52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588dfa6f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588dfa6f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2071b31bd0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2071b31bd0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2071b31bd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2071b31bd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75CDA-A7B4-D171-C330-92E89529F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7DB5B-19E4-97C9-7FC9-C19E9AB75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039ED-9553-5A86-1198-D8D81BA6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06A4-6D0D-4F41-A4B1-55EA034D635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51A85-C3C1-BC70-5F5E-32CA670FB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257D5-AC5A-8EFD-A1C8-B0CAA16C8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3D18-730E-40BB-B566-01FBE302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6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39E52-DABB-2116-A2F2-01CB8E549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E9D50D-B6CF-A0E3-3291-1D9F4F275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1253A-84BB-2D2C-5C17-49FA22FE0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06A4-6D0D-4F41-A4B1-55EA034D635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FD404-DFCF-A3ED-53FD-4D532AA9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28D85-CBFB-0062-3930-5ACAFA910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3D18-730E-40BB-B566-01FBE302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1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323885-C358-4885-09C7-B3A632CB31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FC464-B0A5-73AC-476D-C1966520B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BDC15-E119-F9A8-7A36-5B3781F5B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06A4-6D0D-4F41-A4B1-55EA034D635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EA04D-7690-A5C9-B815-A5E51289A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6B5A0-C618-8A87-AA55-8D9439C9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3D18-730E-40BB-B566-01FBE302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0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619500" y="593367"/>
            <a:ext cx="11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None/>
              <a:defRPr sz="2400">
                <a:solidFill>
                  <a:srgbClr val="2A2A2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879000" y="6343133"/>
            <a:ext cx="6434000" cy="4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5" name="Google Shape;65;p9"/>
          <p:cNvSpPr txBox="1"/>
          <p:nvPr/>
        </p:nvSpPr>
        <p:spPr>
          <a:xfrm>
            <a:off x="9890300" y="6390671"/>
            <a:ext cx="16956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Concert Health 2022</a:t>
            </a:r>
            <a:endParaRPr sz="1067">
              <a:solidFill>
                <a:srgbClr val="2A2A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0591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619500" y="593367"/>
            <a:ext cx="11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800"/>
              <a:buNone/>
              <a:defRPr sz="2400">
                <a:solidFill>
                  <a:srgbClr val="2A2A2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2879000" y="6343133"/>
            <a:ext cx="6434000" cy="4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None/>
              <a:defRPr sz="1067">
                <a:solidFill>
                  <a:srgbClr val="2A2A2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None/>
              <a:defRPr sz="1067">
                <a:solidFill>
                  <a:srgbClr val="2A2A2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None/>
              <a:defRPr sz="1067">
                <a:solidFill>
                  <a:srgbClr val="2A2A2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None/>
              <a:defRPr sz="1067">
                <a:solidFill>
                  <a:srgbClr val="2A2A2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None/>
              <a:defRPr sz="1067">
                <a:solidFill>
                  <a:srgbClr val="2A2A2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None/>
              <a:defRPr sz="1067">
                <a:solidFill>
                  <a:srgbClr val="2A2A2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None/>
              <a:defRPr sz="1067">
                <a:solidFill>
                  <a:srgbClr val="2A2A2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None/>
              <a:defRPr sz="1067">
                <a:solidFill>
                  <a:srgbClr val="2A2A2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None/>
              <a:defRPr sz="1067">
                <a:solidFill>
                  <a:srgbClr val="2A2A2A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2"/>
          </p:nvPr>
        </p:nvSpPr>
        <p:spPr>
          <a:xfrm>
            <a:off x="619500" y="1536633"/>
            <a:ext cx="10966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400"/>
              <a:buChar char="●"/>
              <a:defRPr sz="1867" b="1">
                <a:solidFill>
                  <a:srgbClr val="2A2A2A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 b="1">
                <a:solidFill>
                  <a:schemeClr val="accent1"/>
                </a:solidFill>
              </a:defRPr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200"/>
              <a:buFont typeface="Open Sans Medium"/>
              <a:buChar char="■"/>
              <a:defRPr sz="1600">
                <a:solidFill>
                  <a:srgbClr val="2A2A2A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200"/>
              <a:buChar char="●"/>
              <a:defRPr sz="1600">
                <a:solidFill>
                  <a:srgbClr val="2A2A2A"/>
                </a:solidFill>
              </a:defRPr>
            </a:lvl4pPr>
            <a:lvl5pPr marL="3047924" lvl="4" indent="-389457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1000"/>
              <a:buChar char="○"/>
              <a:defRPr sz="1333">
                <a:solidFill>
                  <a:srgbClr val="2A2A2A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900"/>
              <a:buChar char="■"/>
              <a:defRPr sz="1200">
                <a:solidFill>
                  <a:srgbClr val="2A2A2A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Char char="●"/>
              <a:defRPr sz="1067" b="1">
                <a:solidFill>
                  <a:srgbClr val="2A2A2A"/>
                </a:solidFill>
              </a:defRPr>
            </a:lvl7pPr>
            <a:lvl8pPr marL="4876678" lvl="7" indent="-364058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700"/>
              <a:buChar char="○"/>
              <a:defRPr sz="933">
                <a:solidFill>
                  <a:srgbClr val="2A2A2A"/>
                </a:solidFill>
              </a:defRPr>
            </a:lvl8pPr>
            <a:lvl9pPr marL="5486263" lvl="8" indent="-355591" rtl="0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600"/>
              <a:buChar char="■"/>
              <a:defRPr sz="800">
                <a:solidFill>
                  <a:srgbClr val="2A2A2A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67" b="1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9" name="Google Shape;29;p4"/>
          <p:cNvSpPr txBox="1"/>
          <p:nvPr/>
        </p:nvSpPr>
        <p:spPr>
          <a:xfrm>
            <a:off x="9890300" y="6390671"/>
            <a:ext cx="16956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67">
                <a:solidFill>
                  <a:srgbClr val="2A2A2A"/>
                </a:solidFill>
                <a:latin typeface="Open Sans"/>
                <a:ea typeface="Open Sans"/>
                <a:cs typeface="Open Sans"/>
                <a:sym typeface="Open Sans"/>
              </a:rPr>
              <a:t>Concert Health 2022</a:t>
            </a:r>
            <a:endParaRPr sz="1067">
              <a:solidFill>
                <a:srgbClr val="2A2A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7267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294E5-97C9-0513-0743-CEA6BE9B2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413E1-2F3B-A19C-F53B-C9210ECEC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03A5B-1818-7FC1-8833-1DBA139B8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06A4-6D0D-4F41-A4B1-55EA034D635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33445-B403-A65E-49E4-95D6CBD2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005A4-EEC2-3B0B-C02E-73D6ED82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3D18-730E-40BB-B566-01FBE302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11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D1E24-7E73-06AE-2D64-23E645E0E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353F0F-C52A-B726-30C4-1DA36B443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000ED-48D5-7C34-3F05-8207F075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06A4-6D0D-4F41-A4B1-55EA034D635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F35F0-AA1E-FCD1-0CC7-2DC22C92D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58AE6-390E-60F2-A78D-91779ECBA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3D18-730E-40BB-B566-01FBE302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09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8C22-682E-3A3F-9521-5E06F7119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161A2-8F44-6311-B5F8-E7851C805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2EED6-857F-CBED-0C54-20B7491AB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F343E-B3F2-9194-19CB-5A5B669A9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06A4-6D0D-4F41-A4B1-55EA034D635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41F3A-10B7-AFBB-2FD4-464EDB30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1B8F42-4C90-9E14-2DE6-8746A2B1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3D18-730E-40BB-B566-01FBE302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85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C09C2-8A73-AF4E-FAF6-E1FE28500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20D70-E976-1BD9-B5A9-5FC7F4D12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E83E6-A846-877D-3F77-7182EBA6C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88C5EF-8F94-F0DC-8915-C8B2A6D59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B8586-CA89-65F6-60C7-6635533481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B994B5-9571-C339-2F38-C8A236D9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06A4-6D0D-4F41-A4B1-55EA034D635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47A94-58FB-216D-799D-280408D23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7DAC61-AD13-8F08-9437-5101B9517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3D18-730E-40BB-B566-01FBE302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83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283A2-6C5F-ABA0-A025-7B95C7B2E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3D87B5-90BF-BE3C-FE5B-857AA187F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06A4-6D0D-4F41-A4B1-55EA034D635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02EE0-0B12-1697-3486-351F795F3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B900D-E5E7-6BA5-ECBB-136BCA5AA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3D18-730E-40BB-B566-01FBE302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25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B82FD-CC4B-B214-A9CB-23486B515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06A4-6D0D-4F41-A4B1-55EA034D635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EBAB4-82B6-9455-1789-DA8BB520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19B53-BC09-5D5C-54D3-F3283367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3D18-730E-40BB-B566-01FBE302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7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7F2D3-3831-1A92-7B25-357586888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B299B-CC40-C7CE-679E-BC3E3F8C9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9EC69-E4D7-1F6A-52BE-4867A2349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5369A-65FB-AF4F-3D45-C4F28BDF8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06A4-6D0D-4F41-A4B1-55EA034D635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507899-C7AB-12CB-D343-5B416EAF9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FCB84B-37ED-B5B7-7064-D328B93DD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3D18-730E-40BB-B566-01FBE302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68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CCC24-BD76-EFB2-1DDD-D9732028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F2124-C7D5-55CF-A73D-DFFFE993E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34507-9906-28DB-999A-2A8755B59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C66B8B-028C-BB1D-7FD6-7817F0DA8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A06A4-6D0D-4F41-A4B1-55EA034D635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7AAAD-023E-60EC-47DF-85768E6EC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B345A-5F37-80A9-0AD6-D3CF42DF4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F3D18-730E-40BB-B566-01FBE302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2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B7F5BB-47D2-ACE4-8069-139FE167F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A3C34-9816-3929-ECB9-9FA5053638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465B9-FED7-EED6-AE5D-1ED0EA27AA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8A06A4-6D0D-4F41-A4B1-55EA034D635C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E7516-3A41-5F87-106E-A6A5AACC5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9EF15-75F7-E972-96B3-B35C44C20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F3D18-730E-40BB-B566-01FBE3023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6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22643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aliawhyte.com/2016/11/23/whats-in-a-name-indigenous-people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292115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76109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ooden path through a forest&#10;&#10;Description automatically generated">
            <a:extLst>
              <a:ext uri="{FF2B5EF4-FFF2-40B4-BE49-F238E27FC236}">
                <a16:creationId xmlns:a16="http://schemas.microsoft.com/office/drawing/2014/main" id="{34B78CA9-394D-7AFD-7992-166A667E4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0" r="1683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6A8CEF-733A-B27B-F8C3-C24AB3ACE8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/>
              <a:t>Pathways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A764D-67D7-C971-5F53-0A40D4AF5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n-US"/>
              <a:t>Virna Little, PsyD, LCSWr</a:t>
            </a:r>
          </a:p>
        </p:txBody>
      </p:sp>
    </p:spTree>
    <p:extLst>
      <p:ext uri="{BB962C8B-B14F-4D97-AF65-F5344CB8AC3E}">
        <p14:creationId xmlns:p14="http://schemas.microsoft.com/office/powerpoint/2010/main" val="603435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049463" y="1146175"/>
          <a:ext cx="8196262" cy="450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329358" imgH="245585" progId="PowerPoint.Show.12">
                  <p:embed/>
                </p:oleObj>
              </mc:Choice>
              <mc:Fallback>
                <p:oleObj name="Presentation" r:id="rId2" imgW="329358" imgH="245585" progId="PowerPoint.Show.12">
                  <p:embed/>
                  <p:pic>
                    <p:nvPicPr>
                      <p:cNvPr id="2" name="Object 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49463" y="1146175"/>
                        <a:ext cx="8196262" cy="450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1648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305EA-71DA-7F48-9301-2574A5A8D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38" y="0"/>
            <a:ext cx="9696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20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2B21D-3777-D578-8A40-E4F3F0B1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Things to Include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557F95-AAA9-A869-5C68-31D3E44FD3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48898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8686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6546" t="13524" r="4024"/>
          <a:stretch/>
        </p:blipFill>
        <p:spPr>
          <a:xfrm>
            <a:off x="215137" y="-304767"/>
            <a:ext cx="11634517" cy="67510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F3209D-D7BC-D753-3E49-3C2542A99F8F}"/>
              </a:ext>
            </a:extLst>
          </p:cNvPr>
          <p:cNvSpPr txBox="1"/>
          <p:nvPr/>
        </p:nvSpPr>
        <p:spPr>
          <a:xfrm>
            <a:off x="3047338" y="3091271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75861" y="203200"/>
            <a:ext cx="11378861" cy="7342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1763" y="147540"/>
            <a:ext cx="12284765" cy="7350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EC25A2-0393-5DB6-5BD4-352E58823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Questions/Comments</a:t>
            </a:r>
          </a:p>
        </p:txBody>
      </p:sp>
      <p:pic>
        <p:nvPicPr>
          <p:cNvPr id="5" name="Content Placeholder 4" descr="A pile of white paper with black text">
            <a:extLst>
              <a:ext uri="{FF2B5EF4-FFF2-40B4-BE49-F238E27FC236}">
                <a16:creationId xmlns:a16="http://schemas.microsoft.com/office/drawing/2014/main" id="{EB26F1AC-A0E2-12FA-4F3B-C71AF54BB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02428" y="1026439"/>
            <a:ext cx="7225748" cy="4805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1466CE-C7FD-9D1D-E406-FC50B106A095}"/>
              </a:ext>
            </a:extLst>
          </p:cNvPr>
          <p:cNvSpPr txBox="1"/>
          <p:nvPr/>
        </p:nvSpPr>
        <p:spPr>
          <a:xfrm>
            <a:off x="9738529" y="5631506"/>
            <a:ext cx="198964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</a:rPr>
              <a:t>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399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A9154B-6112-97A1-B369-4DF8190A8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en-US" sz="4000"/>
              <a:t>What Are Pathways?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52026-CFE0-FD58-5DEE-4A87DE9A3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en-US" sz="2000"/>
              <a:t>Clinical process</a:t>
            </a:r>
          </a:p>
          <a:p>
            <a:r>
              <a:rPr lang="en-US" sz="2000"/>
              <a:t>They are not workflows</a:t>
            </a:r>
          </a:p>
          <a:p>
            <a:r>
              <a:rPr lang="en-US" sz="2000"/>
              <a:t>What does excellent care look like </a:t>
            </a:r>
          </a:p>
        </p:txBody>
      </p:sp>
      <p:pic>
        <p:nvPicPr>
          <p:cNvPr id="5" name="Picture 4" descr="A wooden walkway with a lamp post and a tree&#10;&#10;Description automatically generated">
            <a:extLst>
              <a:ext uri="{FF2B5EF4-FFF2-40B4-BE49-F238E27FC236}">
                <a16:creationId xmlns:a16="http://schemas.microsoft.com/office/drawing/2014/main" id="{DCC08068-E5F1-E316-E93B-B37176234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" b="831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28221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DC0E16-1858-B998-608B-079E65CA5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600"/>
              <a:t>Why Do We Need A Pathway 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FC04F-0DA3-98FE-8A5E-78F4037C8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/>
              <a:t>Helpful for new staff and existing staff</a:t>
            </a:r>
          </a:p>
          <a:p>
            <a:r>
              <a:rPr lang="en-US" sz="2200"/>
              <a:t>Regulatory</a:t>
            </a:r>
          </a:p>
          <a:p>
            <a:r>
              <a:rPr lang="en-US" sz="2200"/>
              <a:t>Defines a process and care</a:t>
            </a:r>
          </a:p>
          <a:p>
            <a:r>
              <a:rPr lang="en-US" sz="2200"/>
              <a:t>Uncovers holes</a:t>
            </a:r>
          </a:p>
          <a:p>
            <a:r>
              <a:rPr lang="en-US" sz="2200"/>
              <a:t>Population health</a:t>
            </a:r>
          </a:p>
        </p:txBody>
      </p:sp>
      <p:pic>
        <p:nvPicPr>
          <p:cNvPr id="5" name="Picture 4" descr="A path with trees on the side&#10;&#10;Description automatically generated">
            <a:extLst>
              <a:ext uri="{FF2B5EF4-FFF2-40B4-BE49-F238E27FC236}">
                <a16:creationId xmlns:a16="http://schemas.microsoft.com/office/drawing/2014/main" id="{4B32EA4D-4890-1820-AD97-1D3A991A2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107" r="20940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6572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CDB63-09CE-3E50-B781-F784D555A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Pathway Process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BDE2F8-471B-6A8E-E071-78A90CE91A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8428244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826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2879000" y="6343133"/>
            <a:ext cx="6434000" cy="43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25000" lnSpcReduction="20000"/>
          </a:bodyPr>
          <a:lstStyle/>
          <a:p>
            <a:pPr marL="0" indent="0">
              <a:spcAft>
                <a:spcPts val="1600"/>
              </a:spcAft>
            </a:pPr>
            <a:r>
              <a:rPr lang="en"/>
              <a:t>Suicide Research Informs Pathway</a:t>
            </a: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4800"/>
            <a:ext cx="10414653" cy="5936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pic>
        <p:nvPicPr>
          <p:cNvPr id="92" name="Google Shape;9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203200"/>
            <a:ext cx="10837717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AC3602-3348-4F31-9E43-076B0351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75E40-EB91-A776-DAE3-0EE310C18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00580"/>
            <a:ext cx="9829800" cy="1089529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Variables in Pathways</a:t>
            </a:r>
          </a:p>
        </p:txBody>
      </p:sp>
      <p:sp>
        <p:nvSpPr>
          <p:cNvPr id="16" name="Graphic 11">
            <a:extLst>
              <a:ext uri="{FF2B5EF4-FFF2-40B4-BE49-F238E27FC236}">
                <a16:creationId xmlns:a16="http://schemas.microsoft.com/office/drawing/2014/main" id="{394094B0-A6C9-44BE-9042-66EF0612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0">
            <a:extLst>
              <a:ext uri="{FF2B5EF4-FFF2-40B4-BE49-F238E27FC236}">
                <a16:creationId xmlns:a16="http://schemas.microsoft.com/office/drawing/2014/main" id="{64C2CA96-0B16-4AA7-B340-33044D238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2">
            <a:extLst>
              <a:ext uri="{FF2B5EF4-FFF2-40B4-BE49-F238E27FC236}">
                <a16:creationId xmlns:a16="http://schemas.microsoft.com/office/drawing/2014/main" id="{1D50D7A8-F1D5-4306-8A9B-DD7A73EB8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2B5061B4-A5AF-91D9-E6EA-BDCEF97093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0697905"/>
              </p:ext>
            </p:extLst>
          </p:nvPr>
        </p:nvGraphicFramePr>
        <p:xfrm>
          <a:off x="838200" y="2211233"/>
          <a:ext cx="10515600" cy="396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5200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8656" y="203198"/>
            <a:ext cx="9626886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07166" y="-1184744"/>
            <a:ext cx="13199166" cy="8810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186</Words>
  <Application>Microsoft Office PowerPoint</Application>
  <PresentationFormat>Widescreen</PresentationFormat>
  <Paragraphs>38</Paragraphs>
  <Slides>16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Open Sans</vt:lpstr>
      <vt:lpstr>Open Sans Medium</vt:lpstr>
      <vt:lpstr>Office Theme</vt:lpstr>
      <vt:lpstr>Presentation</vt:lpstr>
      <vt:lpstr>Pathways </vt:lpstr>
      <vt:lpstr>What Are Pathways?</vt:lpstr>
      <vt:lpstr>Why Do We Need A Pathway ?</vt:lpstr>
      <vt:lpstr>Pathway Process</vt:lpstr>
      <vt:lpstr>PowerPoint Presentation</vt:lpstr>
      <vt:lpstr>PowerPoint Presentation</vt:lpstr>
      <vt:lpstr>Variables in Pathways</vt:lpstr>
      <vt:lpstr>PowerPoint Presentation</vt:lpstr>
      <vt:lpstr>PowerPoint Presentation</vt:lpstr>
      <vt:lpstr>PowerPoint Presentation</vt:lpstr>
      <vt:lpstr>PowerPoint Presentation</vt:lpstr>
      <vt:lpstr>Things to Include</vt:lpstr>
      <vt:lpstr>PowerPoint Presentation</vt:lpstr>
      <vt:lpstr>PowerPoint Presentation</vt:lpstr>
      <vt:lpstr>PowerPoint Presentation</vt:lpstr>
      <vt:lpstr>Questions/Comments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Virna Little</dc:creator>
  <cp:lastModifiedBy>Virna Little</cp:lastModifiedBy>
  <cp:revision>5</cp:revision>
  <dcterms:created xsi:type="dcterms:W3CDTF">2023-12-19T14:16:32Z</dcterms:created>
  <dcterms:modified xsi:type="dcterms:W3CDTF">2024-08-20T17:55:14Z</dcterms:modified>
</cp:coreProperties>
</file>