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17" r:id="rId1"/>
    <p:sldMasterId id="2147483818" r:id="rId2"/>
    <p:sldMasterId id="2147483819" r:id="rId3"/>
    <p:sldMasterId id="2147483820" r:id="rId4"/>
    <p:sldMasterId id="2147483821" r:id="rId5"/>
    <p:sldMasterId id="2147483822" r:id="rId6"/>
    <p:sldMasterId id="2147483823" r:id="rId7"/>
    <p:sldMasterId id="2147483824" r:id="rId8"/>
    <p:sldMasterId id="2147483825" r:id="rId9"/>
    <p:sldMasterId id="2147483826" r:id="rId10"/>
    <p:sldMasterId id="2147483827" r:id="rId11"/>
    <p:sldMasterId id="2147483828" r:id="rId12"/>
    <p:sldMasterId id="2147483829" r:id="rId13"/>
    <p:sldMasterId id="2147483830" r:id="rId14"/>
  </p:sldMasterIdLst>
  <p:notesMasterIdLst>
    <p:notesMasterId r:id="rId56"/>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Lst>
  <p:sldSz cx="9144000" cy="5143500" type="screen16x9"/>
  <p:notesSz cx="6858000" cy="9144000"/>
  <p:embeddedFontLst>
    <p:embeddedFont>
      <p:font typeface="Century Gothic" panose="020B0502020202020204" pitchFamily="34" charset="0"/>
      <p:regular r:id="rId57"/>
      <p:bold r:id="rId58"/>
      <p:italic r:id="rId59"/>
      <p:boldItalic r:id="rId60"/>
    </p:embeddedFont>
    <p:embeddedFont>
      <p:font typeface="Garamond" panose="02020404030301010803" pitchFamily="18"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Helvetica Neue" panose="020B0604020202020204" charset="0"/>
      <p:regular r:id="rId69"/>
      <p:bold r:id="rId70"/>
      <p:italic r:id="rId71"/>
      <p:boldItalic r:id="rId72"/>
    </p:embeddedFont>
    <p:embeddedFont>
      <p:font typeface="Helvetica Neue Light" panose="020B0604020202020204" charset="0"/>
      <p:regular r:id="rId73"/>
      <p:bold r:id="rId74"/>
      <p:italic r:id="rId75"/>
      <p:boldItalic r:id="rId76"/>
    </p:embeddedFont>
    <p:embeddedFont>
      <p:font typeface="Montserrat" panose="00000500000000000000" pitchFamily="2" charset="0"/>
      <p:regular r:id="rId77"/>
      <p:bold r:id="rId78"/>
      <p:italic r:id="rId79"/>
      <p:boldItalic r:id="rId80"/>
    </p:embeddedFont>
    <p:embeddedFont>
      <p:font typeface="Roboto" panose="020000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D45545-9DFB-4CCD-8C3E-B1519EB268A6}">
  <a:tblStyle styleId="{7AD45545-9DFB-4CCD-8C3E-B1519EB268A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font" Target="fonts/font1.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font" Target="fonts/font20.fntdata"/><Relationship Id="rId7" Type="http://schemas.openxmlformats.org/officeDocument/2006/relationships/slideMaster" Target="slideMasters/slideMaster7.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font" Target="fonts/font10.fntdata"/><Relationship Id="rId87" Type="http://schemas.openxmlformats.org/officeDocument/2006/relationships/theme" Target="theme/theme1.xml"/><Relationship Id="rId61" Type="http://schemas.openxmlformats.org/officeDocument/2006/relationships/font" Target="fonts/font5.fntdata"/><Relationship Id="rId8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ealthy.arkansas.gov/wp-content/uploads/2023-AR-PRAMS-Surveillance-Repor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olicycentermmh.org/maternal-suicide-issue-brief-2025/"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olicycentermmh.org/substance-use-disorders-and-maternal-mental-health/"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zotero.org/google-docs/?JWXg6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olicycentermmh.org/screening-overvie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policycentermmh.org/universal-screening-for-maternal-mental-health-disorders-issue-brie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idhi.uams.edu/high-risk-pregnancy-program/outreach/angels-womens-mental-health-progra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olicycentermmh.org/hedis-state-reporting-reporting-year-2025-measurement-year-2024-postpartum-depression-screen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rkleg.state.ar.us/Home/FTPDocument?path=%2FACTS%2F2023R%2FPublic%2FACT316.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arkleg.state.ar.us/Home/FTPDocument?path=%2FACTS%2F2023R%2FPublic%2FACT562.pdf"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olicycentermmh.org/state-polic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licycentermmh.org/black-maternal-mental-health-issue-brie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policycentermmh.org/maternal-mental-health-fact-shee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cdb1e393ee_3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3cdb1e393ee_3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 u="sng">
                <a:solidFill>
                  <a:schemeClr val="hlink"/>
                </a:solidFill>
                <a:hlinkClick r:id="rId3"/>
              </a:rPr>
              <a:t>https://healthy.arkansas.gov/wp-content/uploads/2023-AR-PRAMS-Surveillance-Report.pdf</a:t>
            </a:r>
            <a:endParaRPr>
              <a:solidFill>
                <a:schemeClr val="dk1"/>
              </a:solidFill>
            </a:endParaRPr>
          </a:p>
          <a:p>
            <a:pPr marL="0" marR="0" lvl="0" indent="0" algn="l" rtl="0">
              <a:spcBef>
                <a:spcPts val="0"/>
              </a:spcBef>
              <a:spcAft>
                <a:spcPts val="0"/>
              </a:spcAft>
              <a:buClr>
                <a:schemeClr val="dk1"/>
              </a:buClr>
              <a:buSzPts val="1400"/>
              <a:buFont typeface="Calibri"/>
              <a:buNone/>
            </a:pPr>
            <a:endParaRPr>
              <a:solidFill>
                <a:schemeClr val="dk1"/>
              </a:solidFill>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970" name="Google Shape;970;g3cdb1e393ee_3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3d38a10fbd4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3d38a10fbd4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 u="sng">
                <a:solidFill>
                  <a:schemeClr val="hlink"/>
                </a:solidFill>
                <a:hlinkClick r:id="rId3"/>
              </a:rPr>
              <a:t>https://policycentermmh.org/maternal-suicide-issue-brief-2025/</a:t>
            </a:r>
            <a:r>
              <a:rPr lang="en" sz="1200" b="1">
                <a:solidFill>
                  <a:schemeClr val="dk1"/>
                </a:solidFill>
                <a:latin typeface="Calibri"/>
                <a:ea typeface="Calibri"/>
                <a:cs typeface="Calibri"/>
                <a:sym typeface="Calibri"/>
              </a:rPr>
              <a:t> (update graphic with new brief)</a:t>
            </a:r>
            <a:endParaRPr sz="12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 u="sng">
                <a:solidFill>
                  <a:schemeClr val="hlink"/>
                </a:solidFill>
                <a:hlinkClick r:id="rId4"/>
              </a:rPr>
              <a:t>https://policycentermmh.org/substance-use-disorders-and-maternal-mental-health/</a:t>
            </a:r>
            <a:endParaRPr sz="12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980" name="Google Shape;980;g3d38a10fbd4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3966d653e01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g3966d653e01_3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990" name="Google Shape;990;g3966d653e01_3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966d653e01_3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3966d653e01_3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if she has been screened, if not offer and if positive coordinate with the OB.</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3966d653e01_3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3966d653e01_3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In June 2023, The USPSTF issued a recommendation on depression and suicide screening.  While screening for depression was recommended for all adults, including pregnant and postpartum persons (as had been the case previously), the task force concluded that “</a:t>
            </a:r>
            <a:r>
              <a:rPr lang="en">
                <a:solidFill>
                  <a:schemeClr val="dk1"/>
                </a:solidFill>
                <a:highlight>
                  <a:srgbClr val="FFFFFF"/>
                </a:highlight>
                <a:latin typeface="Times New Roman"/>
                <a:ea typeface="Times New Roman"/>
                <a:cs typeface="Times New Roman"/>
                <a:sym typeface="Times New Roman"/>
              </a:rPr>
              <a:t>the current evidence is insufficient to assess the balance of benefits and harms of screening for suicide risk in the adult population, including pregnant and postpartum persons.”</a:t>
            </a:r>
            <a:r>
              <a:rPr lang="en" baseline="30000">
                <a:solidFill>
                  <a:schemeClr val="dk1"/>
                </a:solidFill>
                <a:highlight>
                  <a:srgbClr val="FFFFFF"/>
                </a:highlight>
                <a:latin typeface="Times New Roman"/>
                <a:ea typeface="Times New Roman"/>
                <a:cs typeface="Times New Roman"/>
                <a:sym typeface="Times New Roman"/>
              </a:rPr>
              <a:t> </a:t>
            </a:r>
            <a:r>
              <a:rPr lang="en" baseline="30000">
                <a:solidFill>
                  <a:srgbClr val="FFFFFF">
                    <a:alpha val="0"/>
                  </a:srgbClr>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36</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3d385abbd7d_2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3d385abbd7d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https://policycentermmh.org/screening-overview/</a:t>
            </a:r>
            <a:endParaRPr/>
          </a:p>
          <a:p>
            <a:pPr marL="0" lvl="0" indent="0" algn="l" rtl="0">
              <a:spcBef>
                <a:spcPts val="0"/>
              </a:spcBef>
              <a:spcAft>
                <a:spcPts val="0"/>
              </a:spcAft>
              <a:buNone/>
            </a:pPr>
            <a:r>
              <a:rPr lang="en" u="sng">
                <a:solidFill>
                  <a:schemeClr val="hlink"/>
                </a:solidFill>
                <a:hlinkClick r:id="rId4"/>
              </a:rPr>
              <a:t>https://policycentermmh.org/universal-screening-for-maternal-mental-health-disorders-issue-brief/</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d385abbd7d_2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8" name="Google Shape;1028;g3d385abbd7d_2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dce0508cce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3dce0508cce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https://policycentermmh.org/app/uploads/2025/04/Menu-of-Prevention_Treatment-Options-4.2025.pdf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d385abbd7d_2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g3d385abbd7d_2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endParaRPr sz="1200" b="0" i="0" u="none" strike="noStrike" cap="none">
              <a:solidFill>
                <a:schemeClr val="dk1"/>
              </a:solidFill>
              <a:latin typeface="Calibri"/>
              <a:ea typeface="Calibri"/>
              <a:cs typeface="Calibri"/>
              <a:sym typeface="Calibri"/>
            </a:endParaRPr>
          </a:p>
        </p:txBody>
      </p:sp>
      <p:sp>
        <p:nvSpPr>
          <p:cNvPr id="1046" name="Google Shape;1046;g3d385abbd7d_2_6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d385abbd7d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d385abbd7d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d385abbd7d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6" name="Google Shape;886;g3d385abbd7d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3d385abbd7d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5" name="Google Shape;1065;g3d385abbd7d_2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3d385abbd7d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4" name="Google Shape;1074;g3d385abbd7d_2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3d385abbd7d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1" name="Google Shape;1081;g3d385abbd7d_2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3d385abbd7d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9" name="Google Shape;1089;g3d385abbd7d_2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dce0508cce_3_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g3dce0508cce_3_7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1" name="Google Shape;1101;g3dce0508cce_3_7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d385abbd7d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3d385abbd7d_2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endParaRPr sz="1200" b="0" i="0" u="none" strike="noStrike" cap="none">
              <a:solidFill>
                <a:schemeClr val="dk1"/>
              </a:solidFill>
              <a:latin typeface="Calibri"/>
              <a:ea typeface="Calibri"/>
              <a:cs typeface="Calibri"/>
              <a:sym typeface="Calibri"/>
            </a:endParaRPr>
          </a:p>
        </p:txBody>
      </p:sp>
      <p:sp>
        <p:nvSpPr>
          <p:cNvPr id="1109" name="Google Shape;1109;g3d385abbd7d_2_14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3d385abbd7d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6" name="Google Shape;1116;g3d385abbd7d_2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d38a10fbd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4" name="Google Shape;1124;g3d38a10fbd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3d38a10fbd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3d38a10fbd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3d385abbd7d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8" name="Google Shape;1138;g3d385abbd7d_2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 sz="1200" u="sng">
                <a:solidFill>
                  <a:schemeClr val="hlink"/>
                </a:solidFill>
                <a:latin typeface="Calibri"/>
                <a:ea typeface="Calibri"/>
                <a:cs typeface="Calibri"/>
                <a:sym typeface="Calibri"/>
                <a:hlinkClick r:id="rId3"/>
              </a:rPr>
              <a:t>https://idhi.uams.edu/high-risk-pregnancy-program/outreach/angels-womens-mental-health-program/</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Arial"/>
              <a:buNone/>
            </a:pPr>
            <a:endParaRPr sz="1200">
              <a:solidFill>
                <a:schemeClr val="dk1"/>
              </a:solidFill>
              <a:latin typeface="Calibri"/>
              <a:ea typeface="Calibri"/>
              <a:cs typeface="Calibri"/>
              <a:sym typeface="Calibri"/>
            </a:endParaRPr>
          </a:p>
        </p:txBody>
      </p:sp>
      <p:sp>
        <p:nvSpPr>
          <p:cNvPr id="1139" name="Google Shape;1139;g3d385abbd7d_2_13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dce0508cc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3dce0508cc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Produce reports, insights, TA, trainings, convene important SH’s in the MMH space, including at our annual forum.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3d385abbd7d_2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g3d385abbd7d_2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endParaRPr sz="1200" b="0" i="0" u="none" strike="noStrike" cap="none">
              <a:solidFill>
                <a:schemeClr val="dk1"/>
              </a:solidFill>
              <a:latin typeface="Calibri"/>
              <a:ea typeface="Calibri"/>
              <a:cs typeface="Calibri"/>
              <a:sym typeface="Calibri"/>
            </a:endParaRPr>
          </a:p>
        </p:txBody>
      </p:sp>
      <p:sp>
        <p:nvSpPr>
          <p:cNvPr id="1151" name="Google Shape;1151;g3d385abbd7d_2_12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3f365872321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g3f365872321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f31fee8440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9" name="Google Shape;1169;g3f31fee8440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3d385abbd7d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7" name="Google Shape;1187;g3d385abbd7d_2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f32266921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3" name="Google Shape;1193;g3f3226692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3d385abbd7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50">
                <a:solidFill>
                  <a:srgbClr val="474747"/>
                </a:solidFill>
                <a:highlight>
                  <a:srgbClr val="FFFFFF"/>
                </a:highlight>
                <a:latin typeface="Roboto"/>
                <a:ea typeface="Roboto"/>
                <a:cs typeface="Roboto"/>
                <a:sym typeface="Roboto"/>
              </a:rPr>
              <a:t>Red box indicates measure that changed from 2025 - </a:t>
            </a:r>
            <a:r>
              <a:rPr lang="en">
                <a:solidFill>
                  <a:srgbClr val="222222"/>
                </a:solidFill>
                <a:highlight>
                  <a:srgbClr val="FFFFFF"/>
                </a:highlight>
              </a:rPr>
              <a:t>AR’s overall grade fell because the HEDIS postpartum depression screening rates fell below 10% (</a:t>
            </a:r>
            <a:r>
              <a:rPr lang="en" u="sng">
                <a:solidFill>
                  <a:srgbClr val="1155CC"/>
                </a:solidFill>
                <a:hlinkClick r:id="rId3">
                  <a:extLst>
                    <a:ext uri="{A12FA001-AC4F-418D-AE19-62706E023703}">
                      <ahyp:hlinkClr xmlns:ahyp="http://schemas.microsoft.com/office/drawing/2018/hyperlinkcolor" val="tx"/>
                    </a:ext>
                  </a:extLst>
                </a:hlinkClick>
              </a:rPr>
              <a:t>less than 5%</a:t>
            </a:r>
            <a:r>
              <a:rPr lang="en">
                <a:solidFill>
                  <a:srgbClr val="222222"/>
                </a:solidFill>
                <a:highlight>
                  <a:srgbClr val="FFFFFF"/>
                </a:highlight>
              </a:rPr>
              <a:t> for both Medicaid and commercial). </a:t>
            </a:r>
            <a:endParaRPr sz="1050">
              <a:solidFill>
                <a:srgbClr val="474747"/>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474747"/>
              </a:solidFill>
              <a:highlight>
                <a:srgbClr val="FFFFFF"/>
              </a:highlight>
              <a:latin typeface="Roboto"/>
              <a:ea typeface="Roboto"/>
              <a:cs typeface="Roboto"/>
              <a:sym typeface="Roboto"/>
            </a:endParaRPr>
          </a:p>
        </p:txBody>
      </p:sp>
      <p:sp>
        <p:nvSpPr>
          <p:cNvPr id="1199" name="Google Shape;1199;g3d385abbd7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3f322669219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474747"/>
              </a:solidFill>
              <a:highlight>
                <a:srgbClr val="FFFFFF"/>
              </a:highlight>
              <a:latin typeface="Roboto"/>
              <a:ea typeface="Roboto"/>
              <a:cs typeface="Roboto"/>
              <a:sym typeface="Roboto"/>
            </a:endParaRPr>
          </a:p>
        </p:txBody>
      </p:sp>
      <p:sp>
        <p:nvSpPr>
          <p:cNvPr id="1210" name="Google Shape;1210;g3f32266921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d38a10fbd4_1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3d38a10fbd4_1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r>
              <a:rPr lang="en" sz="1200" u="sng">
                <a:solidFill>
                  <a:schemeClr val="hlink"/>
                </a:solidFill>
                <a:latin typeface="Calibri"/>
                <a:ea typeface="Calibri"/>
                <a:cs typeface="Calibri"/>
                <a:sym typeface="Calibri"/>
                <a:hlinkClick r:id="rId3"/>
              </a:rPr>
              <a:t>https://www.arkleg.state.ar.us/Home/FTPDocument?path=%2FACTS%2F2023R%2FPublic%2FACT316.pdf</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Arial"/>
              <a:buNone/>
            </a:pPr>
            <a:r>
              <a:rPr lang="en" sz="1200" u="sng">
                <a:solidFill>
                  <a:schemeClr val="hlink"/>
                </a:solidFill>
                <a:latin typeface="Calibri"/>
                <a:ea typeface="Calibri"/>
                <a:cs typeface="Calibri"/>
                <a:sym typeface="Calibri"/>
                <a:hlinkClick r:id="rId4"/>
              </a:rPr>
              <a:t>https://www.arkleg.state.ar.us/Home/FTPDocument?path=%2FACTS%2F2023R%2FPublic%2FACT562.pdf</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Arial"/>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Arial"/>
              <a:buNone/>
            </a:pPr>
            <a:endParaRPr sz="1200">
              <a:solidFill>
                <a:schemeClr val="dk1"/>
              </a:solidFill>
              <a:latin typeface="Calibri"/>
              <a:ea typeface="Calibri"/>
              <a:cs typeface="Calibri"/>
              <a:sym typeface="Calibri"/>
            </a:endParaRPr>
          </a:p>
        </p:txBody>
      </p:sp>
      <p:sp>
        <p:nvSpPr>
          <p:cNvPr id="1218" name="Google Shape;1218;g3d38a10fbd4_1_4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3966d654115_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3966d654115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https://policycentermmh.org/state-policy/</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3d38a10fbd4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g3d38a10fbd4_1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Arial"/>
              <a:buNone/>
            </a:pPr>
            <a:endParaRPr sz="1200">
              <a:solidFill>
                <a:schemeClr val="dk1"/>
              </a:solidFill>
              <a:latin typeface="Calibri"/>
              <a:ea typeface="Calibri"/>
              <a:cs typeface="Calibri"/>
              <a:sym typeface="Calibri"/>
            </a:endParaRPr>
          </a:p>
        </p:txBody>
      </p:sp>
      <p:sp>
        <p:nvSpPr>
          <p:cNvPr id="1240" name="Google Shape;1240;g3d38a10fbd4_1_7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95fda27360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395fda27360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3dce0508cce_5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7" name="Google Shape;1247;g3dce0508cce_5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3" name="Google Shape;12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cdb1e393ee_5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cdb1e393ee_5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https://policycentermmh.org/black-maternal-mental-health-issue-brief/</a:t>
            </a:r>
            <a:endParaRPr/>
          </a:p>
          <a:p>
            <a:pPr marL="0" lvl="0" indent="0" algn="l" rtl="0">
              <a:spcBef>
                <a:spcPts val="0"/>
              </a:spcBef>
              <a:spcAft>
                <a:spcPts val="0"/>
              </a:spcAft>
              <a:buNone/>
            </a:pPr>
            <a:r>
              <a:rPr lang="en" u="sng">
                <a:solidFill>
                  <a:schemeClr val="hlink"/>
                </a:solidFill>
                <a:hlinkClick r:id="rId4"/>
              </a:rPr>
              <a:t>https://policycentermmh.org/maternal-mental-health-fact-sheet/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cf8e4aea4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cf8e4aea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3cdb1e393ee_3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3cdb1e393ee_3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dce0508cce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3dce0508cce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d38a10fbd4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d38a10fbd4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Maternal suicide rates are highest during the postpartum period, specifically peaking </a:t>
            </a:r>
            <a:r>
              <a:rPr lang="en" sz="1200">
                <a:solidFill>
                  <a:srgbClr val="001D35"/>
                </a:solidFill>
                <a:latin typeface="Roboto"/>
                <a:ea typeface="Roboto"/>
                <a:cs typeface="Roboto"/>
                <a:sym typeface="Roboto"/>
              </a:rPr>
              <a:t>between 9 and 12 months after delivery</a:t>
            </a:r>
            <a:r>
              <a:rPr lang="en" sz="1200">
                <a:solidFill>
                  <a:srgbClr val="0A0A0A"/>
                </a:solidFill>
                <a:highlight>
                  <a:srgbClr val="FFFFFF"/>
                </a:highlight>
                <a:latin typeface="Roboto"/>
                <a:ea typeface="Roboto"/>
                <a:cs typeface="Roboto"/>
                <a:sym typeface="Roboto"/>
              </a:rPr>
              <a:t>, rather than immediately after birth. While risks exist throughout pregnancy, 62% of pregnancy-related suicides occur between 43 and 365 days postpartum, making the late postpartum period the highest-risk time.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1"/>
        <p:cNvGrpSpPr/>
        <p:nvPr/>
      </p:nvGrpSpPr>
      <p:grpSpPr>
        <a:xfrm>
          <a:off x="0" y="0"/>
          <a:ext cx="0" cy="0"/>
          <a:chOff x="0" y="0"/>
          <a:chExt cx="0" cy="0"/>
        </a:xfrm>
      </p:grpSpPr>
      <p:sp>
        <p:nvSpPr>
          <p:cNvPr id="532" name="Google Shape;532;p10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3" name="Google Shape;533;p108"/>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534" name="Google Shape;534;p10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5" name="Google Shape;535;p10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6" name="Google Shape;536;p10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7"/>
        <p:cNvGrpSpPr/>
        <p:nvPr/>
      </p:nvGrpSpPr>
      <p:grpSpPr>
        <a:xfrm>
          <a:off x="0" y="0"/>
          <a:ext cx="0" cy="0"/>
          <a:chOff x="0" y="0"/>
          <a:chExt cx="0" cy="0"/>
        </a:xfrm>
      </p:grpSpPr>
      <p:sp>
        <p:nvSpPr>
          <p:cNvPr id="538" name="Google Shape;538;p109"/>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9" name="Google Shape;539;p109"/>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540" name="Google Shape;540;p10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41" name="Google Shape;541;p10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42" name="Google Shape;542;p10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49"/>
        <p:cNvGrpSpPr/>
        <p:nvPr/>
      </p:nvGrpSpPr>
      <p:grpSpPr>
        <a:xfrm>
          <a:off x="0" y="0"/>
          <a:ext cx="0" cy="0"/>
          <a:chOff x="0" y="0"/>
          <a:chExt cx="0" cy="0"/>
        </a:xfrm>
      </p:grpSpPr>
      <p:sp>
        <p:nvSpPr>
          <p:cNvPr id="550" name="Google Shape;550;p11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51" name="Google Shape;551;p1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52" name="Google Shape;552;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3"/>
        <p:cNvGrpSpPr/>
        <p:nvPr/>
      </p:nvGrpSpPr>
      <p:grpSpPr>
        <a:xfrm>
          <a:off x="0" y="0"/>
          <a:ext cx="0" cy="0"/>
          <a:chOff x="0" y="0"/>
          <a:chExt cx="0" cy="0"/>
        </a:xfrm>
      </p:grpSpPr>
      <p:sp>
        <p:nvSpPr>
          <p:cNvPr id="554" name="Google Shape;554;p11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55" name="Google Shape;555;p11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56" name="Google Shape;556;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57"/>
        <p:cNvGrpSpPr/>
        <p:nvPr/>
      </p:nvGrpSpPr>
      <p:grpSpPr>
        <a:xfrm>
          <a:off x="0" y="0"/>
          <a:ext cx="0" cy="0"/>
          <a:chOff x="0" y="0"/>
          <a:chExt cx="0" cy="0"/>
        </a:xfrm>
      </p:grpSpPr>
      <p:sp>
        <p:nvSpPr>
          <p:cNvPr id="558" name="Google Shape;558;p1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59" name="Google Shape;559;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560"/>
        <p:cNvGrpSpPr/>
        <p:nvPr/>
      </p:nvGrpSpPr>
      <p:grpSpPr>
        <a:xfrm>
          <a:off x="0" y="0"/>
          <a:ext cx="0" cy="0"/>
          <a:chOff x="0" y="0"/>
          <a:chExt cx="0" cy="0"/>
        </a:xfrm>
      </p:grpSpPr>
      <p:sp>
        <p:nvSpPr>
          <p:cNvPr id="561" name="Google Shape;561;p1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62" name="Google Shape;562;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3"/>
        <p:cNvGrpSpPr/>
        <p:nvPr/>
      </p:nvGrpSpPr>
      <p:grpSpPr>
        <a:xfrm>
          <a:off x="0" y="0"/>
          <a:ext cx="0" cy="0"/>
          <a:chOff x="0" y="0"/>
          <a:chExt cx="0" cy="0"/>
        </a:xfrm>
      </p:grpSpPr>
      <p:sp>
        <p:nvSpPr>
          <p:cNvPr id="564" name="Google Shape;564;p11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565" name="Google Shape;565;p115"/>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6" name="Google Shape;566;p115"/>
          <p:cNvSpPr txBox="1">
            <a:spLocks noGrp="1"/>
          </p:cNvSpPr>
          <p:nvPr>
            <p:ph type="dt" idx="10"/>
          </p:nvPr>
        </p:nvSpPr>
        <p:spPr>
          <a:xfrm>
            <a:off x="457201" y="4767262"/>
            <a:ext cx="2133599"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7" name="Google Shape;567;p115"/>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8" name="Google Shape;568;p115"/>
          <p:cNvSpPr txBox="1">
            <a:spLocks noGrp="1"/>
          </p:cNvSpPr>
          <p:nvPr>
            <p:ph type="sldNum" idx="12"/>
          </p:nvPr>
        </p:nvSpPr>
        <p:spPr>
          <a:xfrm>
            <a:off x="6553201" y="4767262"/>
            <a:ext cx="2133599"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9"/>
        <p:cNvGrpSpPr/>
        <p:nvPr/>
      </p:nvGrpSpPr>
      <p:grpSpPr>
        <a:xfrm>
          <a:off x="0" y="0"/>
          <a:ext cx="0" cy="0"/>
          <a:chOff x="0" y="0"/>
          <a:chExt cx="0" cy="0"/>
        </a:xfrm>
      </p:grpSpPr>
      <p:sp>
        <p:nvSpPr>
          <p:cNvPr id="570" name="Google Shape;570;p11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571" name="Google Shape;571;p11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572" name="Google Shape;572;p1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3"/>
        <p:cNvGrpSpPr/>
        <p:nvPr/>
      </p:nvGrpSpPr>
      <p:grpSpPr>
        <a:xfrm>
          <a:off x="0" y="0"/>
          <a:ext cx="0" cy="0"/>
          <a:chOff x="0" y="0"/>
          <a:chExt cx="0" cy="0"/>
        </a:xfrm>
      </p:grpSpPr>
      <p:sp>
        <p:nvSpPr>
          <p:cNvPr id="574" name="Google Shape;574;p117"/>
          <p:cNvSpPr txBox="1">
            <a:spLocks noGrp="1"/>
          </p:cNvSpPr>
          <p:nvPr>
            <p:ph type="title"/>
          </p:nvPr>
        </p:nvSpPr>
        <p:spPr>
          <a:xfrm>
            <a:off x="722312" y="3305176"/>
            <a:ext cx="7772400" cy="10214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575" name="Google Shape;575;p117"/>
          <p:cNvSpPr txBox="1">
            <a:spLocks noGrp="1"/>
          </p:cNvSpPr>
          <p:nvPr>
            <p:ph type="body" idx="1"/>
          </p:nvPr>
        </p:nvSpPr>
        <p:spPr>
          <a:xfrm>
            <a:off x="722312" y="2180033"/>
            <a:ext cx="7772400" cy="1125299"/>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76" name="Google Shape;576;p117"/>
          <p:cNvSpPr txBox="1">
            <a:spLocks noGrp="1"/>
          </p:cNvSpPr>
          <p:nvPr>
            <p:ph type="dt" idx="10"/>
          </p:nvPr>
        </p:nvSpPr>
        <p:spPr>
          <a:xfrm>
            <a:off x="457201" y="4767262"/>
            <a:ext cx="2133599"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7" name="Google Shape;577;p117"/>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8" name="Google Shape;578;p117"/>
          <p:cNvSpPr txBox="1">
            <a:spLocks noGrp="1"/>
          </p:cNvSpPr>
          <p:nvPr>
            <p:ph type="sldNum" idx="12"/>
          </p:nvPr>
        </p:nvSpPr>
        <p:spPr>
          <a:xfrm>
            <a:off x="6553201" y="4767262"/>
            <a:ext cx="2133599"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9"/>
        <p:cNvGrpSpPr/>
        <p:nvPr/>
      </p:nvGrpSpPr>
      <p:grpSpPr>
        <a:xfrm>
          <a:off x="0" y="0"/>
          <a:ext cx="0" cy="0"/>
          <a:chOff x="0" y="0"/>
          <a:chExt cx="0" cy="0"/>
        </a:xfrm>
      </p:grpSpPr>
      <p:sp>
        <p:nvSpPr>
          <p:cNvPr id="580" name="Google Shape;580;p11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81" name="Google Shape;581;p118"/>
          <p:cNvSpPr txBox="1">
            <a:spLocks noGrp="1"/>
          </p:cNvSpPr>
          <p:nvPr>
            <p:ph type="body" idx="1"/>
          </p:nvPr>
        </p:nvSpPr>
        <p:spPr>
          <a:xfrm>
            <a:off x="457200" y="1200150"/>
            <a:ext cx="4038600" cy="3394472"/>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2" name="Google Shape;582;p118"/>
          <p:cNvSpPr txBox="1">
            <a:spLocks noGrp="1"/>
          </p:cNvSpPr>
          <p:nvPr>
            <p:ph type="body" idx="2"/>
          </p:nvPr>
        </p:nvSpPr>
        <p:spPr>
          <a:xfrm>
            <a:off x="4648200" y="1200150"/>
            <a:ext cx="4038600" cy="3394472"/>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3" name="Google Shape;583;p11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4" name="Google Shape;584;p11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5" name="Google Shape;585;p1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olicy Center ">
  <p:cSld name="CUSTOM_3">
    <p:spTree>
      <p:nvGrpSpPr>
        <p:cNvPr id="1" name="Shape 590"/>
        <p:cNvGrpSpPr/>
        <p:nvPr/>
      </p:nvGrpSpPr>
      <p:grpSpPr>
        <a:xfrm>
          <a:off x="0" y="0"/>
          <a:ext cx="0" cy="0"/>
          <a:chOff x="0" y="0"/>
          <a:chExt cx="0" cy="0"/>
        </a:xfrm>
      </p:grpSpPr>
      <p:pic>
        <p:nvPicPr>
          <p:cNvPr id="591" name="Google Shape;591;p120"/>
          <p:cNvPicPr preferRelativeResize="0"/>
          <p:nvPr/>
        </p:nvPicPr>
        <p:blipFill rotWithShape="1">
          <a:blip r:embed="rId2">
            <a:alphaModFix/>
          </a:blip>
          <a:srcRect t="89717"/>
          <a:stretch/>
        </p:blipFill>
        <p:spPr>
          <a:xfrm>
            <a:off x="0" y="4614600"/>
            <a:ext cx="9144000" cy="5289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olicy Center  3">
  <p:cSld name="CUSTOM_3_6">
    <p:spTree>
      <p:nvGrpSpPr>
        <p:cNvPr id="1" name="Shape 592"/>
        <p:cNvGrpSpPr/>
        <p:nvPr/>
      </p:nvGrpSpPr>
      <p:grpSpPr>
        <a:xfrm>
          <a:off x="0" y="0"/>
          <a:ext cx="0" cy="0"/>
          <a:chOff x="0" y="0"/>
          <a:chExt cx="0" cy="0"/>
        </a:xfrm>
      </p:grpSpPr>
      <p:sp>
        <p:nvSpPr>
          <p:cNvPr id="593" name="Google Shape;593;p121"/>
          <p:cNvSpPr txBox="1">
            <a:spLocks noGrp="1"/>
          </p:cNvSpPr>
          <p:nvPr>
            <p:ph type="title"/>
          </p:nvPr>
        </p:nvSpPr>
        <p:spPr>
          <a:xfrm>
            <a:off x="0" y="392850"/>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270070"/>
              </a:buClr>
              <a:buSzPts val="2700"/>
              <a:buFont typeface="Helvetica Neue"/>
              <a:buNone/>
              <a:defRPr>
                <a:solidFill>
                  <a:srgbClr val="270070"/>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94" name="Google Shape;594;p121"/>
          <p:cNvPicPr preferRelativeResize="0"/>
          <p:nvPr/>
        </p:nvPicPr>
        <p:blipFill rotWithShape="1">
          <a:blip r:embed="rId2">
            <a:alphaModFix/>
          </a:blip>
          <a:srcRect t="89717"/>
          <a:stretch/>
        </p:blipFill>
        <p:spPr>
          <a:xfrm>
            <a:off x="0" y="4614600"/>
            <a:ext cx="9144000" cy="52890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olicy Center  2">
  <p:cSld name="CUSTOM_3_5">
    <p:spTree>
      <p:nvGrpSpPr>
        <p:cNvPr id="1" name="Shape 595"/>
        <p:cNvGrpSpPr/>
        <p:nvPr/>
      </p:nvGrpSpPr>
      <p:grpSpPr>
        <a:xfrm>
          <a:off x="0" y="0"/>
          <a:ext cx="0" cy="0"/>
          <a:chOff x="0" y="0"/>
          <a:chExt cx="0" cy="0"/>
        </a:xfrm>
      </p:grpSpPr>
      <p:pic>
        <p:nvPicPr>
          <p:cNvPr id="596" name="Google Shape;596;p122"/>
          <p:cNvPicPr preferRelativeResize="0"/>
          <p:nvPr/>
        </p:nvPicPr>
        <p:blipFill rotWithShape="1">
          <a:blip r:embed="rId2">
            <a:alphaModFix/>
          </a:blip>
          <a:srcRect t="65122"/>
          <a:stretch/>
        </p:blipFill>
        <p:spPr>
          <a:xfrm>
            <a:off x="0" y="3344675"/>
            <a:ext cx="9144000" cy="1793950"/>
          </a:xfrm>
          <a:prstGeom prst="rect">
            <a:avLst/>
          </a:prstGeom>
          <a:noFill/>
          <a:ln>
            <a:noFill/>
          </a:ln>
        </p:spPr>
      </p:pic>
      <p:pic>
        <p:nvPicPr>
          <p:cNvPr id="597" name="Google Shape;597;p122"/>
          <p:cNvPicPr preferRelativeResize="0"/>
          <p:nvPr/>
        </p:nvPicPr>
        <p:blipFill rotWithShape="1">
          <a:blip r:embed="rId3">
            <a:alphaModFix/>
          </a:blip>
          <a:srcRect t="1513" b="1503"/>
          <a:stretch/>
        </p:blipFill>
        <p:spPr>
          <a:xfrm>
            <a:off x="6607225" y="2707925"/>
            <a:ext cx="2413450" cy="2340575"/>
          </a:xfrm>
          <a:prstGeom prst="rect">
            <a:avLst/>
          </a:prstGeom>
          <a:noFill/>
          <a:ln>
            <a:noFill/>
          </a:ln>
        </p:spPr>
      </p:pic>
      <p:sp>
        <p:nvSpPr>
          <p:cNvPr id="598" name="Google Shape;598;p122"/>
          <p:cNvSpPr txBox="1">
            <a:spLocks noGrp="1"/>
          </p:cNvSpPr>
          <p:nvPr>
            <p:ph type="title"/>
          </p:nvPr>
        </p:nvSpPr>
        <p:spPr>
          <a:xfrm>
            <a:off x="0" y="1195400"/>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270070"/>
              </a:buClr>
              <a:buSzPts val="3300"/>
              <a:buFont typeface="Georgia"/>
              <a:buNone/>
              <a:defRPr sz="3300" i="1">
                <a:solidFill>
                  <a:srgbClr val="270070"/>
                </a:solidFill>
                <a:latin typeface="Georgia"/>
                <a:ea typeface="Georgia"/>
                <a:cs typeface="Georgia"/>
                <a:sym typeface="Georgi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9" name="Google Shape;599;p122"/>
          <p:cNvSpPr txBox="1">
            <a:spLocks noGrp="1"/>
          </p:cNvSpPr>
          <p:nvPr>
            <p:ph type="title" idx="2"/>
          </p:nvPr>
        </p:nvSpPr>
        <p:spPr>
          <a:xfrm>
            <a:off x="0" y="1724300"/>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FF5A5A"/>
              </a:buClr>
              <a:buSzPts val="2400"/>
              <a:buFont typeface="Helvetica Neue"/>
              <a:buNone/>
              <a:defRPr sz="2400">
                <a:solidFill>
                  <a:srgbClr val="FF5A5A"/>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olicy Center  1">
  <p:cSld name="CUSTOM_3_4">
    <p:spTree>
      <p:nvGrpSpPr>
        <p:cNvPr id="1" name="Shape 600"/>
        <p:cNvGrpSpPr/>
        <p:nvPr/>
      </p:nvGrpSpPr>
      <p:grpSpPr>
        <a:xfrm>
          <a:off x="0" y="0"/>
          <a:ext cx="0" cy="0"/>
          <a:chOff x="0" y="0"/>
          <a:chExt cx="0" cy="0"/>
        </a:xfrm>
      </p:grpSpPr>
      <p:sp>
        <p:nvSpPr>
          <p:cNvPr id="601" name="Google Shape;601;p123"/>
          <p:cNvSpPr txBox="1">
            <a:spLocks noGrp="1"/>
          </p:cNvSpPr>
          <p:nvPr>
            <p:ph type="title"/>
          </p:nvPr>
        </p:nvSpPr>
        <p:spPr>
          <a:xfrm>
            <a:off x="0" y="392850"/>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270070"/>
              </a:buClr>
              <a:buSzPts val="2700"/>
              <a:buFont typeface="Helvetica Neue"/>
              <a:buNone/>
              <a:defRPr>
                <a:solidFill>
                  <a:srgbClr val="270070"/>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02" name="Google Shape;602;p123"/>
          <p:cNvPicPr preferRelativeResize="0"/>
          <p:nvPr/>
        </p:nvPicPr>
        <p:blipFill rotWithShape="1">
          <a:blip r:embed="rId2">
            <a:alphaModFix/>
          </a:blip>
          <a:srcRect t="91061" b="1"/>
          <a:stretch/>
        </p:blipFill>
        <p:spPr>
          <a:xfrm>
            <a:off x="0" y="4683750"/>
            <a:ext cx="9144000" cy="459751"/>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enter heading a 2">
  <p:cSld name="CUSTOM_3_3">
    <p:spTree>
      <p:nvGrpSpPr>
        <p:cNvPr id="1" name="Shape 603"/>
        <p:cNvGrpSpPr/>
        <p:nvPr/>
      </p:nvGrpSpPr>
      <p:grpSpPr>
        <a:xfrm>
          <a:off x="0" y="0"/>
          <a:ext cx="0" cy="0"/>
          <a:chOff x="0" y="0"/>
          <a:chExt cx="0" cy="0"/>
        </a:xfrm>
      </p:grpSpPr>
      <p:sp>
        <p:nvSpPr>
          <p:cNvPr id="604" name="Google Shape;604;p124"/>
          <p:cNvSpPr txBox="1">
            <a:spLocks noGrp="1"/>
          </p:cNvSpPr>
          <p:nvPr>
            <p:ph type="title"/>
          </p:nvPr>
        </p:nvSpPr>
        <p:spPr>
          <a:xfrm>
            <a:off x="0" y="392850"/>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270070"/>
              </a:buClr>
              <a:buSzPts val="2700"/>
              <a:buFont typeface="Helvetica Neue"/>
              <a:buNone/>
              <a:defRPr>
                <a:solidFill>
                  <a:srgbClr val="270070"/>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05" name="Google Shape;605;p124"/>
          <p:cNvPicPr preferRelativeResize="0"/>
          <p:nvPr/>
        </p:nvPicPr>
        <p:blipFill rotWithShape="1">
          <a:blip r:embed="rId2">
            <a:alphaModFix/>
          </a:blip>
          <a:srcRect t="58628"/>
          <a:stretch/>
        </p:blipFill>
        <p:spPr>
          <a:xfrm>
            <a:off x="0" y="3015575"/>
            <a:ext cx="9144000" cy="2127924"/>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enter heading a 2 1">
  <p:cSld name="CUSTOM_3_3_1">
    <p:spTree>
      <p:nvGrpSpPr>
        <p:cNvPr id="1" name="Shape 606"/>
        <p:cNvGrpSpPr/>
        <p:nvPr/>
      </p:nvGrpSpPr>
      <p:grpSpPr>
        <a:xfrm>
          <a:off x="0" y="0"/>
          <a:ext cx="0" cy="0"/>
          <a:chOff x="0" y="0"/>
          <a:chExt cx="0" cy="0"/>
        </a:xfrm>
      </p:grpSpPr>
      <p:sp>
        <p:nvSpPr>
          <p:cNvPr id="607" name="Google Shape;607;p125"/>
          <p:cNvSpPr txBox="1">
            <a:spLocks noGrp="1"/>
          </p:cNvSpPr>
          <p:nvPr>
            <p:ph type="title"/>
          </p:nvPr>
        </p:nvSpPr>
        <p:spPr>
          <a:xfrm>
            <a:off x="0" y="392850"/>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270070"/>
              </a:buClr>
              <a:buSzPts val="2700"/>
              <a:buFont typeface="Helvetica Neue"/>
              <a:buNone/>
              <a:defRPr>
                <a:solidFill>
                  <a:srgbClr val="270070"/>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08" name="Google Shape;608;p125"/>
          <p:cNvPicPr preferRelativeResize="0"/>
          <p:nvPr/>
        </p:nvPicPr>
        <p:blipFill rotWithShape="1">
          <a:blip r:embed="rId2">
            <a:alphaModFix/>
          </a:blip>
          <a:srcRect t="58944"/>
          <a:stretch/>
        </p:blipFill>
        <p:spPr>
          <a:xfrm>
            <a:off x="0" y="3031775"/>
            <a:ext cx="9144000" cy="2111724"/>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enter heading a 2 1 1">
  <p:cSld name="CUSTOM_3_3_1_1">
    <p:spTree>
      <p:nvGrpSpPr>
        <p:cNvPr id="1" name="Shape 609"/>
        <p:cNvGrpSpPr/>
        <p:nvPr/>
      </p:nvGrpSpPr>
      <p:grpSpPr>
        <a:xfrm>
          <a:off x="0" y="0"/>
          <a:ext cx="0" cy="0"/>
          <a:chOff x="0" y="0"/>
          <a:chExt cx="0" cy="0"/>
        </a:xfrm>
      </p:grpSpPr>
      <p:sp>
        <p:nvSpPr>
          <p:cNvPr id="610" name="Google Shape;610;p126"/>
          <p:cNvSpPr txBox="1">
            <a:spLocks noGrp="1"/>
          </p:cNvSpPr>
          <p:nvPr>
            <p:ph type="title"/>
          </p:nvPr>
        </p:nvSpPr>
        <p:spPr>
          <a:xfrm>
            <a:off x="0" y="392850"/>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270070"/>
              </a:buClr>
              <a:buSzPts val="2700"/>
              <a:buFont typeface="Helvetica Neue"/>
              <a:buNone/>
              <a:defRPr>
                <a:solidFill>
                  <a:srgbClr val="270070"/>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11" name="Google Shape;611;p126"/>
          <p:cNvPicPr preferRelativeResize="0"/>
          <p:nvPr/>
        </p:nvPicPr>
        <p:blipFill rotWithShape="1">
          <a:blip r:embed="rId2">
            <a:alphaModFix/>
          </a:blip>
          <a:srcRect t="58944"/>
          <a:stretch/>
        </p:blipFill>
        <p:spPr>
          <a:xfrm>
            <a:off x="0" y="3031775"/>
            <a:ext cx="9144000" cy="211172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ream background">
  <p:cSld name="CUSTOM_1">
    <p:bg>
      <p:bgPr>
        <a:blipFill>
          <a:blip r:embed="rId2">
            <a:alphaModFix/>
          </a:blip>
          <a:stretch>
            <a:fillRect/>
          </a:stretch>
        </a:blipFill>
        <a:effectLst/>
      </p:bgPr>
    </p:bg>
    <p:spTree>
      <p:nvGrpSpPr>
        <p:cNvPr id="1" name="Shape 612"/>
        <p:cNvGrpSpPr/>
        <p:nvPr/>
      </p:nvGrpSpPr>
      <p:grpSpPr>
        <a:xfrm>
          <a:off x="0" y="0"/>
          <a:ext cx="0" cy="0"/>
          <a:chOff x="0" y="0"/>
          <a:chExt cx="0" cy="0"/>
        </a:xfrm>
      </p:grpSpPr>
      <p:sp>
        <p:nvSpPr>
          <p:cNvPr id="613" name="Google Shape;613;p127"/>
          <p:cNvSpPr txBox="1">
            <a:spLocks noGrp="1"/>
          </p:cNvSpPr>
          <p:nvPr>
            <p:ph type="title"/>
          </p:nvPr>
        </p:nvSpPr>
        <p:spPr>
          <a:xfrm>
            <a:off x="0" y="2014125"/>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chemeClr val="dk2"/>
              </a:buClr>
              <a:buSzPts val="3300"/>
              <a:buFont typeface="Georgia"/>
              <a:buNone/>
              <a:defRPr sz="3300" i="1">
                <a:solidFill>
                  <a:schemeClr val="dk2"/>
                </a:solidFill>
                <a:latin typeface="Georgia"/>
                <a:ea typeface="Georgia"/>
                <a:cs typeface="Georgia"/>
                <a:sym typeface="Georgi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4" name="Google Shape;614;p127"/>
          <p:cNvSpPr txBox="1">
            <a:spLocks noGrp="1"/>
          </p:cNvSpPr>
          <p:nvPr>
            <p:ph type="title" idx="2"/>
          </p:nvPr>
        </p:nvSpPr>
        <p:spPr>
          <a:xfrm>
            <a:off x="0" y="2543025"/>
            <a:ext cx="9144000" cy="528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chemeClr val="dk2"/>
              </a:buClr>
              <a:buSzPts val="2400"/>
              <a:buFont typeface="Helvetica Neue"/>
              <a:buNone/>
              <a:defRPr sz="2400">
                <a:solidFill>
                  <a:schemeClr val="dk2"/>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enter heading d 1">
  <p:cSld name="CUSTOM_3_1_1_2">
    <p:spTree>
      <p:nvGrpSpPr>
        <p:cNvPr id="1" name="Shape 615"/>
        <p:cNvGrpSpPr/>
        <p:nvPr/>
      </p:nvGrpSpPr>
      <p:grpSpPr>
        <a:xfrm>
          <a:off x="0" y="0"/>
          <a:ext cx="0" cy="0"/>
          <a:chOff x="0" y="0"/>
          <a:chExt cx="0" cy="0"/>
        </a:xfrm>
      </p:grpSpPr>
      <p:sp>
        <p:nvSpPr>
          <p:cNvPr id="616" name="Google Shape;616;p128"/>
          <p:cNvSpPr txBox="1">
            <a:spLocks noGrp="1"/>
          </p:cNvSpPr>
          <p:nvPr>
            <p:ph type="title"/>
          </p:nvPr>
        </p:nvSpPr>
        <p:spPr>
          <a:xfrm>
            <a:off x="0" y="392850"/>
            <a:ext cx="9144000" cy="5499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SzPts val="2700"/>
              <a:buNone/>
              <a:defRPr b="1">
                <a:latin typeface="Roboto"/>
                <a:ea typeface="Roboto"/>
                <a:cs typeface="Roboto"/>
                <a:sym typeface="Roboto"/>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17" name="Google Shape;617;p128"/>
          <p:cNvPicPr preferRelativeResize="0"/>
          <p:nvPr/>
        </p:nvPicPr>
        <p:blipFill rotWithShape="1">
          <a:blip r:embed="rId2">
            <a:alphaModFix/>
          </a:blip>
          <a:srcRect t="89717"/>
          <a:stretch/>
        </p:blipFill>
        <p:spPr>
          <a:xfrm>
            <a:off x="0" y="4614600"/>
            <a:ext cx="9144000" cy="52890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enter heading d 1 1">
  <p:cSld name="CUSTOM_3_1_1_2_1">
    <p:spTree>
      <p:nvGrpSpPr>
        <p:cNvPr id="1" name="Shape 618"/>
        <p:cNvGrpSpPr/>
        <p:nvPr/>
      </p:nvGrpSpPr>
      <p:grpSpPr>
        <a:xfrm>
          <a:off x="0" y="0"/>
          <a:ext cx="0" cy="0"/>
          <a:chOff x="0" y="0"/>
          <a:chExt cx="0" cy="0"/>
        </a:xfrm>
      </p:grpSpPr>
      <p:pic>
        <p:nvPicPr>
          <p:cNvPr id="619" name="Google Shape;619;p129"/>
          <p:cNvPicPr preferRelativeResize="0"/>
          <p:nvPr/>
        </p:nvPicPr>
        <p:blipFill rotWithShape="1">
          <a:blip r:embed="rId2">
            <a:alphaModFix/>
          </a:blip>
          <a:srcRect t="32607" b="31338"/>
          <a:stretch/>
        </p:blipFill>
        <p:spPr>
          <a:xfrm>
            <a:off x="41025" y="59175"/>
            <a:ext cx="5521424" cy="924650"/>
          </a:xfrm>
          <a:prstGeom prst="rect">
            <a:avLst/>
          </a:prstGeom>
          <a:noFill/>
          <a:ln>
            <a:noFill/>
          </a:ln>
        </p:spPr>
      </p:pic>
      <p:sp>
        <p:nvSpPr>
          <p:cNvPr id="620" name="Google Shape;620;p129"/>
          <p:cNvSpPr txBox="1">
            <a:spLocks noGrp="1"/>
          </p:cNvSpPr>
          <p:nvPr>
            <p:ph type="title"/>
          </p:nvPr>
        </p:nvSpPr>
        <p:spPr>
          <a:xfrm>
            <a:off x="535025" y="246550"/>
            <a:ext cx="4669200" cy="549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chemeClr val="dk2"/>
              </a:buClr>
              <a:buSzPts val="2600"/>
              <a:buNone/>
              <a:defRPr sz="26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21" name="Google Shape;621;p129"/>
          <p:cNvPicPr preferRelativeResize="0"/>
          <p:nvPr/>
        </p:nvPicPr>
        <p:blipFill rotWithShape="1">
          <a:blip r:embed="rId3">
            <a:alphaModFix/>
          </a:blip>
          <a:srcRect t="89717"/>
          <a:stretch/>
        </p:blipFill>
        <p:spPr>
          <a:xfrm>
            <a:off x="0" y="4614600"/>
            <a:ext cx="9144000" cy="528900"/>
          </a:xfrm>
          <a:prstGeom prst="rect">
            <a:avLst/>
          </a:prstGeom>
          <a:noFill/>
          <a:ln>
            <a:noFill/>
          </a:ln>
        </p:spPr>
      </p:pic>
      <p:pic>
        <p:nvPicPr>
          <p:cNvPr id="622" name="Google Shape;622;p129"/>
          <p:cNvPicPr preferRelativeResize="0"/>
          <p:nvPr/>
        </p:nvPicPr>
        <p:blipFill>
          <a:blip r:embed="rId4">
            <a:alphaModFix/>
          </a:blip>
          <a:stretch>
            <a:fillRect/>
          </a:stretch>
        </p:blipFill>
        <p:spPr>
          <a:xfrm>
            <a:off x="7943850" y="0"/>
            <a:ext cx="1200150" cy="11525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311700" y="1152475"/>
            <a:ext cx="71661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enter heading d 1 1 1">
  <p:cSld name="CUSTOM_3_1_1_2_1_1">
    <p:spTree>
      <p:nvGrpSpPr>
        <p:cNvPr id="1" name="Shape 623"/>
        <p:cNvGrpSpPr/>
        <p:nvPr/>
      </p:nvGrpSpPr>
      <p:grpSpPr>
        <a:xfrm>
          <a:off x="0" y="0"/>
          <a:ext cx="0" cy="0"/>
          <a:chOff x="0" y="0"/>
          <a:chExt cx="0" cy="0"/>
        </a:xfrm>
      </p:grpSpPr>
      <p:pic>
        <p:nvPicPr>
          <p:cNvPr id="624" name="Google Shape;624;p130"/>
          <p:cNvPicPr preferRelativeResize="0"/>
          <p:nvPr/>
        </p:nvPicPr>
        <p:blipFill rotWithShape="1">
          <a:blip r:embed="rId2">
            <a:alphaModFix/>
          </a:blip>
          <a:srcRect t="32607" b="31338"/>
          <a:stretch/>
        </p:blipFill>
        <p:spPr>
          <a:xfrm>
            <a:off x="41025" y="59175"/>
            <a:ext cx="5521424" cy="924650"/>
          </a:xfrm>
          <a:prstGeom prst="rect">
            <a:avLst/>
          </a:prstGeom>
          <a:noFill/>
          <a:ln>
            <a:noFill/>
          </a:ln>
        </p:spPr>
      </p:pic>
      <p:sp>
        <p:nvSpPr>
          <p:cNvPr id="625" name="Google Shape;625;p130"/>
          <p:cNvSpPr txBox="1">
            <a:spLocks noGrp="1"/>
          </p:cNvSpPr>
          <p:nvPr>
            <p:ph type="title"/>
          </p:nvPr>
        </p:nvSpPr>
        <p:spPr>
          <a:xfrm>
            <a:off x="535025" y="246550"/>
            <a:ext cx="4669200" cy="5499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chemeClr val="dk2"/>
              </a:buClr>
              <a:buSzPts val="2600"/>
              <a:buNone/>
              <a:defRPr sz="26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26" name="Google Shape;626;p130"/>
          <p:cNvPicPr preferRelativeResize="0"/>
          <p:nvPr/>
        </p:nvPicPr>
        <p:blipFill>
          <a:blip r:embed="rId3">
            <a:alphaModFix/>
          </a:blip>
          <a:stretch>
            <a:fillRect/>
          </a:stretch>
        </p:blipFill>
        <p:spPr>
          <a:xfrm>
            <a:off x="7943850" y="0"/>
            <a:ext cx="1200150" cy="1152525"/>
          </a:xfrm>
          <a:prstGeom prst="rect">
            <a:avLst/>
          </a:prstGeom>
          <a:noFill/>
          <a:ln>
            <a:noFill/>
          </a:ln>
        </p:spPr>
      </p:pic>
      <p:pic>
        <p:nvPicPr>
          <p:cNvPr id="627" name="Google Shape;627;p130"/>
          <p:cNvPicPr preferRelativeResize="0"/>
          <p:nvPr/>
        </p:nvPicPr>
        <p:blipFill rotWithShape="1">
          <a:blip r:embed="rId4">
            <a:alphaModFix/>
          </a:blip>
          <a:srcRect t="91061" b="1"/>
          <a:stretch/>
        </p:blipFill>
        <p:spPr>
          <a:xfrm>
            <a:off x="0" y="4683750"/>
            <a:ext cx="9144000" cy="459751"/>
          </a:xfrm>
          <a:prstGeom prst="rect">
            <a:avLst/>
          </a:prstGeom>
          <a:noFill/>
          <a:ln>
            <a:noFill/>
          </a:ln>
        </p:spPr>
      </p:pic>
      <p:sp>
        <p:nvSpPr>
          <p:cNvPr id="628" name="Google Shape;628;p130"/>
          <p:cNvSpPr txBox="1"/>
          <p:nvPr/>
        </p:nvSpPr>
        <p:spPr>
          <a:xfrm>
            <a:off x="218875" y="1126775"/>
            <a:ext cx="7190400" cy="32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629" name="Google Shape;629;p130"/>
          <p:cNvSpPr txBox="1">
            <a:spLocks noGrp="1"/>
          </p:cNvSpPr>
          <p:nvPr>
            <p:ph type="body" idx="1"/>
          </p:nvPr>
        </p:nvSpPr>
        <p:spPr>
          <a:xfrm>
            <a:off x="243200" y="1134900"/>
            <a:ext cx="7863300" cy="3469500"/>
          </a:xfrm>
          <a:prstGeom prst="rect">
            <a:avLst/>
          </a:prstGeom>
        </p:spPr>
        <p:txBody>
          <a:bodyPr spcFirstLastPara="1" wrap="square" lIns="68575" tIns="68575" rIns="68575" bIns="68575" anchor="t" anchorCtr="0">
            <a:noAutofit/>
          </a:bodyPr>
          <a:lstStyle>
            <a:lvl1pPr marL="457200" lvl="0" indent="-298450">
              <a:spcBef>
                <a:spcPts val="0"/>
              </a:spcBef>
              <a:spcAft>
                <a:spcPts val="0"/>
              </a:spcAft>
              <a:buSzPts val="11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Photo Left">
  <p:cSld name="CUSTOM_7">
    <p:spTree>
      <p:nvGrpSpPr>
        <p:cNvPr id="1" name="Shape 630"/>
        <p:cNvGrpSpPr/>
        <p:nvPr/>
      </p:nvGrpSpPr>
      <p:grpSpPr>
        <a:xfrm>
          <a:off x="0" y="0"/>
          <a:ext cx="0" cy="0"/>
          <a:chOff x="0" y="0"/>
          <a:chExt cx="0" cy="0"/>
        </a:xfrm>
      </p:grpSpPr>
      <p:sp>
        <p:nvSpPr>
          <p:cNvPr id="631" name="Google Shape;631;p131"/>
          <p:cNvSpPr txBox="1">
            <a:spLocks noGrp="1"/>
          </p:cNvSpPr>
          <p:nvPr>
            <p:ph type="subTitle" idx="1"/>
          </p:nvPr>
        </p:nvSpPr>
        <p:spPr>
          <a:xfrm>
            <a:off x="4773344" y="434238"/>
            <a:ext cx="3240300" cy="9858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rgbClr val="270070"/>
              </a:buClr>
              <a:buSzPts val="1100"/>
              <a:buFont typeface="Helvetica Neue"/>
              <a:buNone/>
              <a:defRPr sz="2700" b="1">
                <a:solidFill>
                  <a:srgbClr val="27007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2" name="Google Shape;632;p131"/>
          <p:cNvSpPr txBox="1">
            <a:spLocks noGrp="1"/>
          </p:cNvSpPr>
          <p:nvPr>
            <p:ph type="body" idx="2"/>
          </p:nvPr>
        </p:nvSpPr>
        <p:spPr>
          <a:xfrm>
            <a:off x="4836800" y="1420056"/>
            <a:ext cx="3113400" cy="2303400"/>
          </a:xfrm>
          <a:prstGeom prst="rect">
            <a:avLst/>
          </a:prstGeom>
          <a:noFill/>
          <a:ln>
            <a:noFill/>
          </a:ln>
        </p:spPr>
        <p:txBody>
          <a:bodyPr spcFirstLastPara="1" wrap="square" lIns="68575" tIns="68575" rIns="68575" bIns="68575" anchor="t" anchorCtr="0">
            <a:noAutofit/>
          </a:bodyPr>
          <a:lstStyle>
            <a:lvl1pPr marL="457200" lvl="0"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1pPr>
            <a:lvl2pPr marL="914400" lvl="1"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2pPr>
            <a:lvl3pPr marL="1371600" lvl="2"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3pPr>
            <a:lvl4pPr marL="1828800" lvl="3"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4pPr>
            <a:lvl5pPr marL="2286000" lvl="4"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5pPr>
            <a:lvl6pPr marL="2743200" lvl="5"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6pPr>
            <a:lvl7pPr marL="3200400" lvl="6"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7pPr>
            <a:lvl8pPr marL="3657600" lvl="7"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8pPr>
            <a:lvl9pPr marL="4114800" lvl="8" indent="-298450" algn="l">
              <a:lnSpc>
                <a:spcPct val="100000"/>
              </a:lnSpc>
              <a:spcBef>
                <a:spcPts val="0"/>
              </a:spcBef>
              <a:spcAft>
                <a:spcPts val="0"/>
              </a:spcAft>
              <a:buSzPts val="1100"/>
              <a:buFont typeface="Helvetica Neue"/>
              <a:buChar char="■"/>
              <a:defRPr>
                <a:latin typeface="Helvetica Neue"/>
                <a:ea typeface="Helvetica Neue"/>
                <a:cs typeface="Helvetica Neue"/>
                <a:sym typeface="Helvetica Neue"/>
              </a:defRPr>
            </a:lvl9pPr>
          </a:lstStyle>
          <a:p>
            <a:endParaRPr/>
          </a:p>
        </p:txBody>
      </p:sp>
      <p:pic>
        <p:nvPicPr>
          <p:cNvPr id="633" name="Google Shape;633;p131"/>
          <p:cNvPicPr preferRelativeResize="0"/>
          <p:nvPr/>
        </p:nvPicPr>
        <p:blipFill rotWithShape="1">
          <a:blip r:embed="rId2">
            <a:alphaModFix/>
          </a:blip>
          <a:srcRect t="58944"/>
          <a:stretch/>
        </p:blipFill>
        <p:spPr>
          <a:xfrm>
            <a:off x="0" y="3031775"/>
            <a:ext cx="9144000" cy="2111724"/>
          </a:xfrm>
          <a:prstGeom prst="rect">
            <a:avLst/>
          </a:prstGeom>
          <a:noFill/>
          <a:ln>
            <a:noFill/>
          </a:ln>
        </p:spPr>
      </p:pic>
      <p:sp>
        <p:nvSpPr>
          <p:cNvPr id="634" name="Google Shape;634;p131"/>
          <p:cNvSpPr>
            <a:spLocks noGrp="1"/>
          </p:cNvSpPr>
          <p:nvPr>
            <p:ph type="pic" idx="3"/>
          </p:nvPr>
        </p:nvSpPr>
        <p:spPr>
          <a:xfrm>
            <a:off x="549775" y="389100"/>
            <a:ext cx="3579000" cy="3234300"/>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Introductions">
  <p:cSld name="CUSTOM_10">
    <p:spTree>
      <p:nvGrpSpPr>
        <p:cNvPr id="1" name="Shape 635"/>
        <p:cNvGrpSpPr/>
        <p:nvPr/>
      </p:nvGrpSpPr>
      <p:grpSpPr>
        <a:xfrm>
          <a:off x="0" y="0"/>
          <a:ext cx="0" cy="0"/>
          <a:chOff x="0" y="0"/>
          <a:chExt cx="0" cy="0"/>
        </a:xfrm>
      </p:grpSpPr>
      <p:sp>
        <p:nvSpPr>
          <p:cNvPr id="636" name="Google Shape;636;p132"/>
          <p:cNvSpPr txBox="1">
            <a:spLocks noGrp="1"/>
          </p:cNvSpPr>
          <p:nvPr>
            <p:ph type="title"/>
          </p:nvPr>
        </p:nvSpPr>
        <p:spPr>
          <a:xfrm>
            <a:off x="-19" y="356175"/>
            <a:ext cx="9144000" cy="5763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7" name="Google Shape;637;p132"/>
          <p:cNvSpPr>
            <a:spLocks noGrp="1"/>
          </p:cNvSpPr>
          <p:nvPr>
            <p:ph type="pic" idx="2"/>
          </p:nvPr>
        </p:nvSpPr>
        <p:spPr>
          <a:xfrm>
            <a:off x="877225" y="979072"/>
            <a:ext cx="1917600" cy="1917600"/>
          </a:xfrm>
          <a:prstGeom prst="ellipse">
            <a:avLst/>
          </a:prstGeom>
          <a:noFill/>
          <a:ln>
            <a:noFill/>
          </a:ln>
        </p:spPr>
      </p:sp>
      <p:sp>
        <p:nvSpPr>
          <p:cNvPr id="638" name="Google Shape;638;p132"/>
          <p:cNvSpPr>
            <a:spLocks noGrp="1"/>
          </p:cNvSpPr>
          <p:nvPr>
            <p:ph type="pic" idx="3"/>
          </p:nvPr>
        </p:nvSpPr>
        <p:spPr>
          <a:xfrm>
            <a:off x="3613263" y="979072"/>
            <a:ext cx="1917600" cy="1917600"/>
          </a:xfrm>
          <a:prstGeom prst="ellipse">
            <a:avLst/>
          </a:prstGeom>
          <a:noFill/>
          <a:ln>
            <a:noFill/>
          </a:ln>
        </p:spPr>
      </p:sp>
      <p:sp>
        <p:nvSpPr>
          <p:cNvPr id="639" name="Google Shape;639;p132"/>
          <p:cNvSpPr>
            <a:spLocks noGrp="1"/>
          </p:cNvSpPr>
          <p:nvPr>
            <p:ph type="pic" idx="4"/>
          </p:nvPr>
        </p:nvSpPr>
        <p:spPr>
          <a:xfrm>
            <a:off x="6349301" y="1047228"/>
            <a:ext cx="1917600" cy="1917600"/>
          </a:xfrm>
          <a:prstGeom prst="ellipse">
            <a:avLst/>
          </a:prstGeom>
          <a:noFill/>
          <a:ln>
            <a:noFill/>
          </a:ln>
        </p:spPr>
      </p:sp>
      <p:sp>
        <p:nvSpPr>
          <p:cNvPr id="640" name="Google Shape;640;p132"/>
          <p:cNvSpPr txBox="1">
            <a:spLocks noGrp="1"/>
          </p:cNvSpPr>
          <p:nvPr>
            <p:ph type="body" idx="1"/>
          </p:nvPr>
        </p:nvSpPr>
        <p:spPr>
          <a:xfrm>
            <a:off x="913900" y="3118131"/>
            <a:ext cx="1917600" cy="4542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Font typeface="Roboto"/>
              <a:buChar char="●"/>
              <a:defRPr b="1">
                <a:latin typeface="Roboto"/>
                <a:ea typeface="Roboto"/>
                <a:cs typeface="Roboto"/>
                <a:sym typeface="Roboto"/>
              </a:defRPr>
            </a:lvl1pPr>
            <a:lvl2pPr marL="914400" lvl="1" indent="-317500" algn="ctr">
              <a:lnSpc>
                <a:spcPct val="100000"/>
              </a:lnSpc>
              <a:spcBef>
                <a:spcPts val="0"/>
              </a:spcBef>
              <a:spcAft>
                <a:spcPts val="0"/>
              </a:spcAft>
              <a:buSzPts val="1400"/>
              <a:buFont typeface="Roboto"/>
              <a:buChar char="○"/>
              <a:defRPr b="1">
                <a:latin typeface="Roboto"/>
                <a:ea typeface="Roboto"/>
                <a:cs typeface="Roboto"/>
                <a:sym typeface="Roboto"/>
              </a:defRPr>
            </a:lvl2pPr>
            <a:lvl3pPr marL="1371600" lvl="2" indent="-317500" algn="ctr">
              <a:lnSpc>
                <a:spcPct val="100000"/>
              </a:lnSpc>
              <a:spcBef>
                <a:spcPts val="0"/>
              </a:spcBef>
              <a:spcAft>
                <a:spcPts val="0"/>
              </a:spcAft>
              <a:buSzPts val="1400"/>
              <a:buFont typeface="Roboto"/>
              <a:buChar char="■"/>
              <a:defRPr b="1">
                <a:latin typeface="Roboto"/>
                <a:ea typeface="Roboto"/>
                <a:cs typeface="Roboto"/>
                <a:sym typeface="Roboto"/>
              </a:defRPr>
            </a:lvl3pPr>
            <a:lvl4pPr marL="1828800" lvl="3" indent="-317500" algn="ctr">
              <a:lnSpc>
                <a:spcPct val="100000"/>
              </a:lnSpc>
              <a:spcBef>
                <a:spcPts val="0"/>
              </a:spcBef>
              <a:spcAft>
                <a:spcPts val="0"/>
              </a:spcAft>
              <a:buSzPts val="1400"/>
              <a:buFont typeface="Roboto"/>
              <a:buChar char="●"/>
              <a:defRPr b="1">
                <a:latin typeface="Roboto"/>
                <a:ea typeface="Roboto"/>
                <a:cs typeface="Roboto"/>
                <a:sym typeface="Roboto"/>
              </a:defRPr>
            </a:lvl4pPr>
            <a:lvl5pPr marL="2286000" lvl="4" indent="-317500" algn="ctr">
              <a:lnSpc>
                <a:spcPct val="100000"/>
              </a:lnSpc>
              <a:spcBef>
                <a:spcPts val="0"/>
              </a:spcBef>
              <a:spcAft>
                <a:spcPts val="0"/>
              </a:spcAft>
              <a:buSzPts val="1400"/>
              <a:buFont typeface="Roboto"/>
              <a:buChar char="○"/>
              <a:defRPr b="1">
                <a:latin typeface="Roboto"/>
                <a:ea typeface="Roboto"/>
                <a:cs typeface="Roboto"/>
                <a:sym typeface="Roboto"/>
              </a:defRPr>
            </a:lvl5pPr>
            <a:lvl6pPr marL="2743200" lvl="5" indent="-317500" algn="ctr">
              <a:lnSpc>
                <a:spcPct val="100000"/>
              </a:lnSpc>
              <a:spcBef>
                <a:spcPts val="0"/>
              </a:spcBef>
              <a:spcAft>
                <a:spcPts val="0"/>
              </a:spcAft>
              <a:buSzPts val="1400"/>
              <a:buFont typeface="Roboto"/>
              <a:buChar char="■"/>
              <a:defRPr b="1">
                <a:latin typeface="Roboto"/>
                <a:ea typeface="Roboto"/>
                <a:cs typeface="Roboto"/>
                <a:sym typeface="Roboto"/>
              </a:defRPr>
            </a:lvl6pPr>
            <a:lvl7pPr marL="3200400" lvl="6" indent="-317500" algn="ctr">
              <a:lnSpc>
                <a:spcPct val="100000"/>
              </a:lnSpc>
              <a:spcBef>
                <a:spcPts val="0"/>
              </a:spcBef>
              <a:spcAft>
                <a:spcPts val="0"/>
              </a:spcAft>
              <a:buSzPts val="1400"/>
              <a:buFont typeface="Roboto"/>
              <a:buChar char="●"/>
              <a:defRPr b="1">
                <a:latin typeface="Roboto"/>
                <a:ea typeface="Roboto"/>
                <a:cs typeface="Roboto"/>
                <a:sym typeface="Roboto"/>
              </a:defRPr>
            </a:lvl7pPr>
            <a:lvl8pPr marL="3657600" lvl="7" indent="-317500" algn="ctr">
              <a:lnSpc>
                <a:spcPct val="100000"/>
              </a:lnSpc>
              <a:spcBef>
                <a:spcPts val="0"/>
              </a:spcBef>
              <a:spcAft>
                <a:spcPts val="0"/>
              </a:spcAft>
              <a:buSzPts val="1400"/>
              <a:buFont typeface="Roboto"/>
              <a:buChar char="○"/>
              <a:defRPr b="1">
                <a:latin typeface="Roboto"/>
                <a:ea typeface="Roboto"/>
                <a:cs typeface="Roboto"/>
                <a:sym typeface="Roboto"/>
              </a:defRPr>
            </a:lvl8pPr>
            <a:lvl9pPr marL="4114800" lvl="8" indent="-317500" algn="ctr">
              <a:lnSpc>
                <a:spcPct val="100000"/>
              </a:lnSpc>
              <a:spcBef>
                <a:spcPts val="0"/>
              </a:spcBef>
              <a:spcAft>
                <a:spcPts val="0"/>
              </a:spcAft>
              <a:buSzPts val="1400"/>
              <a:buFont typeface="Roboto"/>
              <a:buChar char="■"/>
              <a:defRPr b="1">
                <a:latin typeface="Roboto"/>
                <a:ea typeface="Roboto"/>
                <a:cs typeface="Roboto"/>
                <a:sym typeface="Roboto"/>
              </a:defRPr>
            </a:lvl9pPr>
          </a:lstStyle>
          <a:p>
            <a:endParaRPr/>
          </a:p>
        </p:txBody>
      </p:sp>
      <p:sp>
        <p:nvSpPr>
          <p:cNvPr id="641" name="Google Shape;641;p132"/>
          <p:cNvSpPr txBox="1">
            <a:spLocks noGrp="1"/>
          </p:cNvSpPr>
          <p:nvPr>
            <p:ph type="body" idx="5"/>
          </p:nvPr>
        </p:nvSpPr>
        <p:spPr>
          <a:xfrm>
            <a:off x="3613275" y="3118131"/>
            <a:ext cx="1917600" cy="454200"/>
          </a:xfrm>
          <a:prstGeom prst="rect">
            <a:avLst/>
          </a:prstGeom>
          <a:noFill/>
          <a:ln>
            <a:noFill/>
          </a:ln>
        </p:spPr>
        <p:txBody>
          <a:bodyPr spcFirstLastPara="1" wrap="square" lIns="68575" tIns="68575" rIns="68575" bIns="68575" anchor="t" anchorCtr="0">
            <a:noAutofit/>
          </a:bodyPr>
          <a:lstStyle>
            <a:lvl1pPr marL="457200" lvl="0" indent="-298450" algn="ctr">
              <a:lnSpc>
                <a:spcPct val="100000"/>
              </a:lnSpc>
              <a:spcBef>
                <a:spcPts val="0"/>
              </a:spcBef>
              <a:spcAft>
                <a:spcPts val="0"/>
              </a:spcAft>
              <a:buSzPts val="1100"/>
              <a:buFont typeface="Roboto"/>
              <a:buChar char="●"/>
              <a:defRPr b="1">
                <a:latin typeface="Roboto"/>
                <a:ea typeface="Roboto"/>
                <a:cs typeface="Roboto"/>
                <a:sym typeface="Roboto"/>
              </a:defRPr>
            </a:lvl1pPr>
            <a:lvl2pPr marL="914400" lvl="1" indent="-298450" algn="ctr">
              <a:lnSpc>
                <a:spcPct val="100000"/>
              </a:lnSpc>
              <a:spcBef>
                <a:spcPts val="0"/>
              </a:spcBef>
              <a:spcAft>
                <a:spcPts val="0"/>
              </a:spcAft>
              <a:buSzPts val="1100"/>
              <a:buFont typeface="Roboto"/>
              <a:buChar char="○"/>
              <a:defRPr b="1">
                <a:latin typeface="Roboto"/>
                <a:ea typeface="Roboto"/>
                <a:cs typeface="Roboto"/>
                <a:sym typeface="Roboto"/>
              </a:defRPr>
            </a:lvl2pPr>
            <a:lvl3pPr marL="1371600" lvl="2" indent="-298450" algn="ctr">
              <a:lnSpc>
                <a:spcPct val="100000"/>
              </a:lnSpc>
              <a:spcBef>
                <a:spcPts val="0"/>
              </a:spcBef>
              <a:spcAft>
                <a:spcPts val="0"/>
              </a:spcAft>
              <a:buSzPts val="1100"/>
              <a:buFont typeface="Roboto"/>
              <a:buChar char="■"/>
              <a:defRPr b="1">
                <a:latin typeface="Roboto"/>
                <a:ea typeface="Roboto"/>
                <a:cs typeface="Roboto"/>
                <a:sym typeface="Roboto"/>
              </a:defRPr>
            </a:lvl3pPr>
            <a:lvl4pPr marL="1828800" lvl="3" indent="-298450" algn="ctr">
              <a:lnSpc>
                <a:spcPct val="100000"/>
              </a:lnSpc>
              <a:spcBef>
                <a:spcPts val="0"/>
              </a:spcBef>
              <a:spcAft>
                <a:spcPts val="0"/>
              </a:spcAft>
              <a:buSzPts val="1100"/>
              <a:buFont typeface="Roboto"/>
              <a:buChar char="●"/>
              <a:defRPr b="1">
                <a:latin typeface="Roboto"/>
                <a:ea typeface="Roboto"/>
                <a:cs typeface="Roboto"/>
                <a:sym typeface="Roboto"/>
              </a:defRPr>
            </a:lvl4pPr>
            <a:lvl5pPr marL="2286000" lvl="4" indent="-298450" algn="ctr">
              <a:lnSpc>
                <a:spcPct val="100000"/>
              </a:lnSpc>
              <a:spcBef>
                <a:spcPts val="0"/>
              </a:spcBef>
              <a:spcAft>
                <a:spcPts val="0"/>
              </a:spcAft>
              <a:buSzPts val="1100"/>
              <a:buFont typeface="Roboto"/>
              <a:buChar char="○"/>
              <a:defRPr b="1">
                <a:latin typeface="Roboto"/>
                <a:ea typeface="Roboto"/>
                <a:cs typeface="Roboto"/>
                <a:sym typeface="Roboto"/>
              </a:defRPr>
            </a:lvl5pPr>
            <a:lvl6pPr marL="2743200" lvl="5" indent="-298450" algn="ctr">
              <a:lnSpc>
                <a:spcPct val="100000"/>
              </a:lnSpc>
              <a:spcBef>
                <a:spcPts val="0"/>
              </a:spcBef>
              <a:spcAft>
                <a:spcPts val="0"/>
              </a:spcAft>
              <a:buSzPts val="1100"/>
              <a:buFont typeface="Roboto"/>
              <a:buChar char="■"/>
              <a:defRPr b="1">
                <a:latin typeface="Roboto"/>
                <a:ea typeface="Roboto"/>
                <a:cs typeface="Roboto"/>
                <a:sym typeface="Roboto"/>
              </a:defRPr>
            </a:lvl6pPr>
            <a:lvl7pPr marL="3200400" lvl="6" indent="-298450" algn="ctr">
              <a:lnSpc>
                <a:spcPct val="100000"/>
              </a:lnSpc>
              <a:spcBef>
                <a:spcPts val="0"/>
              </a:spcBef>
              <a:spcAft>
                <a:spcPts val="0"/>
              </a:spcAft>
              <a:buSzPts val="1100"/>
              <a:buFont typeface="Roboto"/>
              <a:buChar char="●"/>
              <a:defRPr b="1">
                <a:latin typeface="Roboto"/>
                <a:ea typeface="Roboto"/>
                <a:cs typeface="Roboto"/>
                <a:sym typeface="Roboto"/>
              </a:defRPr>
            </a:lvl7pPr>
            <a:lvl8pPr marL="3657600" lvl="7" indent="-298450" algn="ctr">
              <a:lnSpc>
                <a:spcPct val="100000"/>
              </a:lnSpc>
              <a:spcBef>
                <a:spcPts val="0"/>
              </a:spcBef>
              <a:spcAft>
                <a:spcPts val="0"/>
              </a:spcAft>
              <a:buSzPts val="1100"/>
              <a:buFont typeface="Roboto"/>
              <a:buChar char="○"/>
              <a:defRPr b="1">
                <a:latin typeface="Roboto"/>
                <a:ea typeface="Roboto"/>
                <a:cs typeface="Roboto"/>
                <a:sym typeface="Roboto"/>
              </a:defRPr>
            </a:lvl8pPr>
            <a:lvl9pPr marL="4114800" lvl="8" indent="-298450" algn="ctr">
              <a:lnSpc>
                <a:spcPct val="100000"/>
              </a:lnSpc>
              <a:spcBef>
                <a:spcPts val="0"/>
              </a:spcBef>
              <a:spcAft>
                <a:spcPts val="0"/>
              </a:spcAft>
              <a:buSzPts val="1100"/>
              <a:buFont typeface="Roboto"/>
              <a:buChar char="■"/>
              <a:defRPr b="1">
                <a:latin typeface="Roboto"/>
                <a:ea typeface="Roboto"/>
                <a:cs typeface="Roboto"/>
                <a:sym typeface="Roboto"/>
              </a:defRPr>
            </a:lvl9pPr>
          </a:lstStyle>
          <a:p>
            <a:endParaRPr/>
          </a:p>
        </p:txBody>
      </p:sp>
      <p:sp>
        <p:nvSpPr>
          <p:cNvPr id="642" name="Google Shape;642;p132"/>
          <p:cNvSpPr txBox="1">
            <a:spLocks noGrp="1"/>
          </p:cNvSpPr>
          <p:nvPr>
            <p:ph type="body" idx="6"/>
          </p:nvPr>
        </p:nvSpPr>
        <p:spPr>
          <a:xfrm>
            <a:off x="6312638" y="3118131"/>
            <a:ext cx="1917600" cy="4542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Font typeface="Roboto"/>
              <a:buChar char="●"/>
              <a:defRPr b="1">
                <a:latin typeface="Roboto"/>
                <a:ea typeface="Roboto"/>
                <a:cs typeface="Roboto"/>
                <a:sym typeface="Roboto"/>
              </a:defRPr>
            </a:lvl1pPr>
            <a:lvl2pPr marL="914400" lvl="1" indent="-317500" algn="ctr">
              <a:lnSpc>
                <a:spcPct val="100000"/>
              </a:lnSpc>
              <a:spcBef>
                <a:spcPts val="0"/>
              </a:spcBef>
              <a:spcAft>
                <a:spcPts val="0"/>
              </a:spcAft>
              <a:buSzPts val="1400"/>
              <a:buFont typeface="Roboto"/>
              <a:buChar char="○"/>
              <a:defRPr b="1">
                <a:latin typeface="Roboto"/>
                <a:ea typeface="Roboto"/>
                <a:cs typeface="Roboto"/>
                <a:sym typeface="Roboto"/>
              </a:defRPr>
            </a:lvl2pPr>
            <a:lvl3pPr marL="1371600" lvl="2" indent="-317500" algn="ctr">
              <a:lnSpc>
                <a:spcPct val="100000"/>
              </a:lnSpc>
              <a:spcBef>
                <a:spcPts val="0"/>
              </a:spcBef>
              <a:spcAft>
                <a:spcPts val="0"/>
              </a:spcAft>
              <a:buSzPts val="1400"/>
              <a:buFont typeface="Roboto"/>
              <a:buChar char="■"/>
              <a:defRPr b="1">
                <a:latin typeface="Roboto"/>
                <a:ea typeface="Roboto"/>
                <a:cs typeface="Roboto"/>
                <a:sym typeface="Roboto"/>
              </a:defRPr>
            </a:lvl3pPr>
            <a:lvl4pPr marL="1828800" lvl="3" indent="-317500" algn="ctr">
              <a:lnSpc>
                <a:spcPct val="100000"/>
              </a:lnSpc>
              <a:spcBef>
                <a:spcPts val="0"/>
              </a:spcBef>
              <a:spcAft>
                <a:spcPts val="0"/>
              </a:spcAft>
              <a:buSzPts val="1400"/>
              <a:buFont typeface="Roboto"/>
              <a:buChar char="●"/>
              <a:defRPr b="1">
                <a:latin typeface="Roboto"/>
                <a:ea typeface="Roboto"/>
                <a:cs typeface="Roboto"/>
                <a:sym typeface="Roboto"/>
              </a:defRPr>
            </a:lvl4pPr>
            <a:lvl5pPr marL="2286000" lvl="4" indent="-317500" algn="ctr">
              <a:lnSpc>
                <a:spcPct val="100000"/>
              </a:lnSpc>
              <a:spcBef>
                <a:spcPts val="0"/>
              </a:spcBef>
              <a:spcAft>
                <a:spcPts val="0"/>
              </a:spcAft>
              <a:buSzPts val="1400"/>
              <a:buFont typeface="Roboto"/>
              <a:buChar char="○"/>
              <a:defRPr b="1">
                <a:latin typeface="Roboto"/>
                <a:ea typeface="Roboto"/>
                <a:cs typeface="Roboto"/>
                <a:sym typeface="Roboto"/>
              </a:defRPr>
            </a:lvl5pPr>
            <a:lvl6pPr marL="2743200" lvl="5" indent="-317500" algn="ctr">
              <a:lnSpc>
                <a:spcPct val="100000"/>
              </a:lnSpc>
              <a:spcBef>
                <a:spcPts val="0"/>
              </a:spcBef>
              <a:spcAft>
                <a:spcPts val="0"/>
              </a:spcAft>
              <a:buSzPts val="1400"/>
              <a:buFont typeface="Roboto"/>
              <a:buChar char="■"/>
              <a:defRPr b="1">
                <a:latin typeface="Roboto"/>
                <a:ea typeface="Roboto"/>
                <a:cs typeface="Roboto"/>
                <a:sym typeface="Roboto"/>
              </a:defRPr>
            </a:lvl6pPr>
            <a:lvl7pPr marL="3200400" lvl="6" indent="-317500" algn="ctr">
              <a:lnSpc>
                <a:spcPct val="100000"/>
              </a:lnSpc>
              <a:spcBef>
                <a:spcPts val="0"/>
              </a:spcBef>
              <a:spcAft>
                <a:spcPts val="0"/>
              </a:spcAft>
              <a:buSzPts val="1400"/>
              <a:buFont typeface="Roboto"/>
              <a:buChar char="●"/>
              <a:defRPr b="1">
                <a:latin typeface="Roboto"/>
                <a:ea typeface="Roboto"/>
                <a:cs typeface="Roboto"/>
                <a:sym typeface="Roboto"/>
              </a:defRPr>
            </a:lvl7pPr>
            <a:lvl8pPr marL="3657600" lvl="7" indent="-317500" algn="ctr">
              <a:lnSpc>
                <a:spcPct val="100000"/>
              </a:lnSpc>
              <a:spcBef>
                <a:spcPts val="0"/>
              </a:spcBef>
              <a:spcAft>
                <a:spcPts val="0"/>
              </a:spcAft>
              <a:buSzPts val="1400"/>
              <a:buFont typeface="Roboto"/>
              <a:buChar char="○"/>
              <a:defRPr b="1">
                <a:latin typeface="Roboto"/>
                <a:ea typeface="Roboto"/>
                <a:cs typeface="Roboto"/>
                <a:sym typeface="Roboto"/>
              </a:defRPr>
            </a:lvl8pPr>
            <a:lvl9pPr marL="4114800" lvl="8" indent="-317500" algn="ctr">
              <a:lnSpc>
                <a:spcPct val="100000"/>
              </a:lnSpc>
              <a:spcBef>
                <a:spcPts val="0"/>
              </a:spcBef>
              <a:spcAft>
                <a:spcPts val="0"/>
              </a:spcAft>
              <a:buSzPts val="1400"/>
              <a:buFont typeface="Roboto"/>
              <a:buChar char="■"/>
              <a:defRPr b="1">
                <a:latin typeface="Roboto"/>
                <a:ea typeface="Roboto"/>
                <a:cs typeface="Roboto"/>
                <a:sym typeface="Roboto"/>
              </a:defRPr>
            </a:lvl9pPr>
          </a:lstStyle>
          <a:p>
            <a:endParaRPr/>
          </a:p>
        </p:txBody>
      </p:sp>
      <p:pic>
        <p:nvPicPr>
          <p:cNvPr id="643" name="Google Shape;643;p132"/>
          <p:cNvPicPr preferRelativeResize="0"/>
          <p:nvPr/>
        </p:nvPicPr>
        <p:blipFill rotWithShape="1">
          <a:blip r:embed="rId2">
            <a:alphaModFix/>
          </a:blip>
          <a:srcRect t="89717"/>
          <a:stretch/>
        </p:blipFill>
        <p:spPr>
          <a:xfrm>
            <a:off x="0" y="4614600"/>
            <a:ext cx="9144000" cy="5289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Photo Right">
  <p:cSld name="CUSTOM_6">
    <p:spTree>
      <p:nvGrpSpPr>
        <p:cNvPr id="1" name="Shape 644"/>
        <p:cNvGrpSpPr/>
        <p:nvPr/>
      </p:nvGrpSpPr>
      <p:grpSpPr>
        <a:xfrm>
          <a:off x="0" y="0"/>
          <a:ext cx="0" cy="0"/>
          <a:chOff x="0" y="0"/>
          <a:chExt cx="0" cy="0"/>
        </a:xfrm>
      </p:grpSpPr>
      <p:sp>
        <p:nvSpPr>
          <p:cNvPr id="645" name="Google Shape;645;p133"/>
          <p:cNvSpPr txBox="1">
            <a:spLocks noGrp="1"/>
          </p:cNvSpPr>
          <p:nvPr>
            <p:ph type="subTitle" idx="1"/>
          </p:nvPr>
        </p:nvSpPr>
        <p:spPr>
          <a:xfrm>
            <a:off x="468469" y="1007438"/>
            <a:ext cx="3240300" cy="9858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rgbClr val="270070"/>
              </a:buClr>
              <a:buSzPts val="1100"/>
              <a:buNone/>
              <a:defRPr sz="2700" b="1">
                <a:solidFill>
                  <a:srgbClr val="27007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6" name="Google Shape;646;p133"/>
          <p:cNvSpPr txBox="1">
            <a:spLocks noGrp="1"/>
          </p:cNvSpPr>
          <p:nvPr>
            <p:ph type="body" idx="2"/>
          </p:nvPr>
        </p:nvSpPr>
        <p:spPr>
          <a:xfrm>
            <a:off x="974231" y="1993153"/>
            <a:ext cx="3113400" cy="2303400"/>
          </a:xfrm>
          <a:prstGeom prst="rect">
            <a:avLst/>
          </a:prstGeom>
          <a:noFill/>
          <a:ln>
            <a:noFill/>
          </a:ln>
        </p:spPr>
        <p:txBody>
          <a:bodyPr spcFirstLastPara="1" wrap="square" lIns="68575" tIns="68575" rIns="68575" bIns="68575" anchor="t" anchorCtr="0">
            <a:noAutofit/>
          </a:bodyPr>
          <a:lstStyle>
            <a:lvl1pPr marL="457200" lvl="0" indent="-311150" algn="l">
              <a:lnSpc>
                <a:spcPct val="100000"/>
              </a:lnSpc>
              <a:spcBef>
                <a:spcPts val="0"/>
              </a:spcBef>
              <a:spcAft>
                <a:spcPts val="0"/>
              </a:spcAft>
              <a:buSzPts val="1300"/>
              <a:buChar char="●"/>
              <a:defRPr sz="1300"/>
            </a:lvl1pPr>
            <a:lvl2pPr marL="914400" lvl="1" indent="-311150" algn="l">
              <a:lnSpc>
                <a:spcPct val="100000"/>
              </a:lnSpc>
              <a:spcBef>
                <a:spcPts val="0"/>
              </a:spcBef>
              <a:spcAft>
                <a:spcPts val="0"/>
              </a:spcAft>
              <a:buSzPts val="1300"/>
              <a:buChar char="○"/>
              <a:defRPr sz="1300"/>
            </a:lvl2pPr>
            <a:lvl3pPr marL="1371600" lvl="2" indent="-311150" algn="l">
              <a:lnSpc>
                <a:spcPct val="100000"/>
              </a:lnSpc>
              <a:spcBef>
                <a:spcPts val="0"/>
              </a:spcBef>
              <a:spcAft>
                <a:spcPts val="0"/>
              </a:spcAft>
              <a:buSzPts val="1300"/>
              <a:buChar char="■"/>
              <a:defRPr sz="1300"/>
            </a:lvl3pPr>
            <a:lvl4pPr marL="1828800" lvl="3" indent="-311150" algn="l">
              <a:lnSpc>
                <a:spcPct val="100000"/>
              </a:lnSpc>
              <a:spcBef>
                <a:spcPts val="0"/>
              </a:spcBef>
              <a:spcAft>
                <a:spcPts val="0"/>
              </a:spcAft>
              <a:buSzPts val="1300"/>
              <a:buChar char="●"/>
              <a:defRPr sz="1300"/>
            </a:lvl4pPr>
            <a:lvl5pPr marL="2286000" lvl="4" indent="-311150" algn="l">
              <a:lnSpc>
                <a:spcPct val="100000"/>
              </a:lnSpc>
              <a:spcBef>
                <a:spcPts val="0"/>
              </a:spcBef>
              <a:spcAft>
                <a:spcPts val="0"/>
              </a:spcAft>
              <a:buSzPts val="1300"/>
              <a:buChar char="○"/>
              <a:defRPr sz="1300"/>
            </a:lvl5pPr>
            <a:lvl6pPr marL="2743200" lvl="5" indent="-311150" algn="l">
              <a:lnSpc>
                <a:spcPct val="100000"/>
              </a:lnSpc>
              <a:spcBef>
                <a:spcPts val="0"/>
              </a:spcBef>
              <a:spcAft>
                <a:spcPts val="0"/>
              </a:spcAft>
              <a:buSzPts val="1300"/>
              <a:buChar char="■"/>
              <a:defRPr sz="1300"/>
            </a:lvl6pPr>
            <a:lvl7pPr marL="3200400" lvl="6" indent="-311150" algn="l">
              <a:lnSpc>
                <a:spcPct val="100000"/>
              </a:lnSpc>
              <a:spcBef>
                <a:spcPts val="0"/>
              </a:spcBef>
              <a:spcAft>
                <a:spcPts val="0"/>
              </a:spcAft>
              <a:buSzPts val="1300"/>
              <a:buChar char="●"/>
              <a:defRPr sz="1300"/>
            </a:lvl7pPr>
            <a:lvl8pPr marL="3657600" lvl="7" indent="-311150" algn="l">
              <a:lnSpc>
                <a:spcPct val="100000"/>
              </a:lnSpc>
              <a:spcBef>
                <a:spcPts val="0"/>
              </a:spcBef>
              <a:spcAft>
                <a:spcPts val="0"/>
              </a:spcAft>
              <a:buSzPts val="1300"/>
              <a:buChar char="○"/>
              <a:defRPr sz="1300"/>
            </a:lvl8pPr>
            <a:lvl9pPr marL="4114800" lvl="8" indent="-311150" algn="l">
              <a:lnSpc>
                <a:spcPct val="100000"/>
              </a:lnSpc>
              <a:spcBef>
                <a:spcPts val="0"/>
              </a:spcBef>
              <a:spcAft>
                <a:spcPts val="0"/>
              </a:spcAft>
              <a:buSzPts val="1300"/>
              <a:buChar char="■"/>
              <a:defRPr sz="1300"/>
            </a:lvl9pPr>
          </a:lstStyle>
          <a:p>
            <a:endParaRPr/>
          </a:p>
        </p:txBody>
      </p:sp>
      <p:sp>
        <p:nvSpPr>
          <p:cNvPr id="647" name="Google Shape;647;p133"/>
          <p:cNvSpPr>
            <a:spLocks noGrp="1"/>
          </p:cNvSpPr>
          <p:nvPr>
            <p:ph type="pic" idx="3"/>
          </p:nvPr>
        </p:nvSpPr>
        <p:spPr>
          <a:xfrm>
            <a:off x="4914206" y="448781"/>
            <a:ext cx="3724800" cy="4162500"/>
          </a:xfrm>
          <a:prstGeom prst="rect">
            <a:avLst/>
          </a:prstGeom>
          <a:noFill/>
          <a:ln>
            <a:noFill/>
          </a:ln>
        </p:spPr>
      </p:sp>
      <p:pic>
        <p:nvPicPr>
          <p:cNvPr id="648" name="Google Shape;648;p133"/>
          <p:cNvPicPr preferRelativeResize="0"/>
          <p:nvPr/>
        </p:nvPicPr>
        <p:blipFill rotWithShape="1">
          <a:blip r:embed="rId2">
            <a:alphaModFix/>
          </a:blip>
          <a:srcRect t="89717"/>
          <a:stretch/>
        </p:blipFill>
        <p:spPr>
          <a:xfrm>
            <a:off x="0" y="4614600"/>
            <a:ext cx="9144000" cy="5289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9"/>
        <p:cNvGrpSpPr/>
        <p:nvPr/>
      </p:nvGrpSpPr>
      <p:grpSpPr>
        <a:xfrm>
          <a:off x="0" y="0"/>
          <a:ext cx="0" cy="0"/>
          <a:chOff x="0" y="0"/>
          <a:chExt cx="0" cy="0"/>
        </a:xfrm>
      </p:grpSpPr>
      <p:sp>
        <p:nvSpPr>
          <p:cNvPr id="650" name="Google Shape;650;p134"/>
          <p:cNvSpPr txBox="1">
            <a:spLocks noGrp="1"/>
          </p:cNvSpPr>
          <p:nvPr>
            <p:ph type="ctrTitle"/>
          </p:nvPr>
        </p:nvSpPr>
        <p:spPr>
          <a:xfrm>
            <a:off x="311708" y="744575"/>
            <a:ext cx="8520600" cy="2052600"/>
          </a:xfrm>
          <a:prstGeom prst="rect">
            <a:avLst/>
          </a:prstGeom>
        </p:spPr>
        <p:txBody>
          <a:bodyPr spcFirstLastPara="1" wrap="square" lIns="68575" tIns="68575" rIns="68575" bIns="685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1" name="Google Shape;651;p134"/>
          <p:cNvSpPr txBox="1">
            <a:spLocks noGrp="1"/>
          </p:cNvSpPr>
          <p:nvPr>
            <p:ph type="subTitle" idx="1"/>
          </p:nvPr>
        </p:nvSpPr>
        <p:spPr>
          <a:xfrm>
            <a:off x="311700" y="2834125"/>
            <a:ext cx="8520600" cy="792600"/>
          </a:xfrm>
          <a:prstGeom prst="rect">
            <a:avLst/>
          </a:prstGeom>
        </p:spPr>
        <p:txBody>
          <a:bodyPr spcFirstLastPara="1" wrap="square" lIns="68575" tIns="68575" rIns="68575" bIns="6857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2" name="Google Shape;652;p13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9"/>
        <p:cNvGrpSpPr/>
        <p:nvPr/>
      </p:nvGrpSpPr>
      <p:grpSpPr>
        <a:xfrm>
          <a:off x="0" y="0"/>
          <a:ext cx="0" cy="0"/>
          <a:chOff x="0" y="0"/>
          <a:chExt cx="0" cy="0"/>
        </a:xfrm>
      </p:grpSpPr>
      <p:sp>
        <p:nvSpPr>
          <p:cNvPr id="660" name="Google Shape;660;p13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1" name="Google Shape;661;p13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2" name="Google Shape;662;p13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3"/>
        <p:cNvGrpSpPr/>
        <p:nvPr/>
      </p:nvGrpSpPr>
      <p:grpSpPr>
        <a:xfrm>
          <a:off x="0" y="0"/>
          <a:ext cx="0" cy="0"/>
          <a:chOff x="0" y="0"/>
          <a:chExt cx="0" cy="0"/>
        </a:xfrm>
      </p:grpSpPr>
      <p:sp>
        <p:nvSpPr>
          <p:cNvPr id="664" name="Google Shape;664;p13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65" name="Google Shape;665;p13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6" name="Google Shape;666;p13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7" name="Google Shape;667;p13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8"/>
        <p:cNvGrpSpPr/>
        <p:nvPr/>
      </p:nvGrpSpPr>
      <p:grpSpPr>
        <a:xfrm>
          <a:off x="0" y="0"/>
          <a:ext cx="0" cy="0"/>
          <a:chOff x="0" y="0"/>
          <a:chExt cx="0" cy="0"/>
        </a:xfrm>
      </p:grpSpPr>
      <p:sp>
        <p:nvSpPr>
          <p:cNvPr id="669" name="Google Shape;669;p138"/>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70" name="Google Shape;670;p138"/>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671" name="Google Shape;671;p13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2" name="Google Shape;672;p13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3" name="Google Shape;673;p13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4"/>
        <p:cNvGrpSpPr/>
        <p:nvPr/>
      </p:nvGrpSpPr>
      <p:grpSpPr>
        <a:xfrm>
          <a:off x="0" y="0"/>
          <a:ext cx="0" cy="0"/>
          <a:chOff x="0" y="0"/>
          <a:chExt cx="0" cy="0"/>
        </a:xfrm>
      </p:grpSpPr>
      <p:sp>
        <p:nvSpPr>
          <p:cNvPr id="675" name="Google Shape;675;p13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76" name="Google Shape;676;p139"/>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677" name="Google Shape;677;p13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8" name="Google Shape;678;p13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9" name="Google Shape;679;p13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0"/>
        <p:cNvGrpSpPr/>
        <p:nvPr/>
      </p:nvGrpSpPr>
      <p:grpSpPr>
        <a:xfrm>
          <a:off x="0" y="0"/>
          <a:ext cx="0" cy="0"/>
          <a:chOff x="0" y="0"/>
          <a:chExt cx="0" cy="0"/>
        </a:xfrm>
      </p:grpSpPr>
      <p:sp>
        <p:nvSpPr>
          <p:cNvPr id="681" name="Google Shape;681;p140"/>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2" name="Google Shape;682;p140"/>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683" name="Google Shape;683;p14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84" name="Google Shape;684;p14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85" name="Google Shape;685;p14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2" name="Google Shape;6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6"/>
        <p:cNvGrpSpPr/>
        <p:nvPr/>
      </p:nvGrpSpPr>
      <p:grpSpPr>
        <a:xfrm>
          <a:off x="0" y="0"/>
          <a:ext cx="0" cy="0"/>
          <a:chOff x="0" y="0"/>
          <a:chExt cx="0" cy="0"/>
        </a:xfrm>
      </p:grpSpPr>
      <p:sp>
        <p:nvSpPr>
          <p:cNvPr id="687" name="Google Shape;687;p14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8" name="Google Shape;688;p141"/>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689" name="Google Shape;689;p141"/>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690" name="Google Shape;690;p14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91" name="Google Shape;691;p14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92" name="Google Shape;692;p14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3"/>
        <p:cNvGrpSpPr/>
        <p:nvPr/>
      </p:nvGrpSpPr>
      <p:grpSpPr>
        <a:xfrm>
          <a:off x="0" y="0"/>
          <a:ext cx="0" cy="0"/>
          <a:chOff x="0" y="0"/>
          <a:chExt cx="0" cy="0"/>
        </a:xfrm>
      </p:grpSpPr>
      <p:sp>
        <p:nvSpPr>
          <p:cNvPr id="694" name="Google Shape;694;p14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95" name="Google Shape;695;p142"/>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696" name="Google Shape;696;p142"/>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697" name="Google Shape;697;p142"/>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698" name="Google Shape;698;p142"/>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699" name="Google Shape;699;p14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0" name="Google Shape;700;p14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1" name="Google Shape;701;p14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2"/>
        <p:cNvGrpSpPr/>
        <p:nvPr/>
      </p:nvGrpSpPr>
      <p:grpSpPr>
        <a:xfrm>
          <a:off x="0" y="0"/>
          <a:ext cx="0" cy="0"/>
          <a:chOff x="0" y="0"/>
          <a:chExt cx="0" cy="0"/>
        </a:xfrm>
      </p:grpSpPr>
      <p:sp>
        <p:nvSpPr>
          <p:cNvPr id="703" name="Google Shape;703;p143"/>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4" name="Google Shape;704;p143"/>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705" name="Google Shape;705;p143"/>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706" name="Google Shape;706;p14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7" name="Google Shape;707;p14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8" name="Google Shape;708;p14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9"/>
        <p:cNvGrpSpPr/>
        <p:nvPr/>
      </p:nvGrpSpPr>
      <p:grpSpPr>
        <a:xfrm>
          <a:off x="0" y="0"/>
          <a:ext cx="0" cy="0"/>
          <a:chOff x="0" y="0"/>
          <a:chExt cx="0" cy="0"/>
        </a:xfrm>
      </p:grpSpPr>
      <p:sp>
        <p:nvSpPr>
          <p:cNvPr id="710" name="Google Shape;710;p144"/>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11" name="Google Shape;711;p144"/>
          <p:cNvSpPr>
            <a:spLocks noGrp="1"/>
          </p:cNvSpPr>
          <p:nvPr>
            <p:ph type="pic" idx="2"/>
          </p:nvPr>
        </p:nvSpPr>
        <p:spPr>
          <a:xfrm>
            <a:off x="896144" y="306388"/>
            <a:ext cx="2743200" cy="2057400"/>
          </a:xfrm>
          <a:prstGeom prst="rect">
            <a:avLst/>
          </a:prstGeom>
          <a:noFill/>
          <a:ln>
            <a:noFill/>
          </a:ln>
        </p:spPr>
      </p:sp>
      <p:sp>
        <p:nvSpPr>
          <p:cNvPr id="712" name="Google Shape;712;p144"/>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713" name="Google Shape;713;p14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4" name="Google Shape;714;p14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5" name="Google Shape;715;p14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6"/>
        <p:cNvGrpSpPr/>
        <p:nvPr/>
      </p:nvGrpSpPr>
      <p:grpSpPr>
        <a:xfrm>
          <a:off x="0" y="0"/>
          <a:ext cx="0" cy="0"/>
          <a:chOff x="0" y="0"/>
          <a:chExt cx="0" cy="0"/>
        </a:xfrm>
      </p:grpSpPr>
      <p:sp>
        <p:nvSpPr>
          <p:cNvPr id="717" name="Google Shape;717;p14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18" name="Google Shape;718;p145"/>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19" name="Google Shape;719;p14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0" name="Google Shape;720;p14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1" name="Google Shape;721;p14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2"/>
        <p:cNvGrpSpPr/>
        <p:nvPr/>
      </p:nvGrpSpPr>
      <p:grpSpPr>
        <a:xfrm>
          <a:off x="0" y="0"/>
          <a:ext cx="0" cy="0"/>
          <a:chOff x="0" y="0"/>
          <a:chExt cx="0" cy="0"/>
        </a:xfrm>
      </p:grpSpPr>
      <p:sp>
        <p:nvSpPr>
          <p:cNvPr id="723" name="Google Shape;723;p146"/>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24" name="Google Shape;724;p146"/>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25" name="Google Shape;725;p14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6" name="Google Shape;726;p14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7" name="Google Shape;727;p14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2"/>
        <p:cNvGrpSpPr/>
        <p:nvPr/>
      </p:nvGrpSpPr>
      <p:grpSpPr>
        <a:xfrm>
          <a:off x="0" y="0"/>
          <a:ext cx="0" cy="0"/>
          <a:chOff x="0" y="0"/>
          <a:chExt cx="0" cy="0"/>
        </a:xfrm>
      </p:grpSpPr>
      <p:sp>
        <p:nvSpPr>
          <p:cNvPr id="733" name="Google Shape;733;p14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34" name="Google Shape;734;p14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35" name="Google Shape;735;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6"/>
        <p:cNvGrpSpPr/>
        <p:nvPr/>
      </p:nvGrpSpPr>
      <p:grpSpPr>
        <a:xfrm>
          <a:off x="0" y="0"/>
          <a:ext cx="0" cy="0"/>
          <a:chOff x="0" y="0"/>
          <a:chExt cx="0" cy="0"/>
        </a:xfrm>
      </p:grpSpPr>
      <p:sp>
        <p:nvSpPr>
          <p:cNvPr id="737" name="Google Shape;737;p1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8" name="Google Shape;738;p1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39" name="Google Shape;73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ullets slide">
  <p:cSld name="Bullets slide">
    <p:spTree>
      <p:nvGrpSpPr>
        <p:cNvPr id="1" name="Shape 740"/>
        <p:cNvGrpSpPr/>
        <p:nvPr/>
      </p:nvGrpSpPr>
      <p:grpSpPr>
        <a:xfrm>
          <a:off x="0" y="0"/>
          <a:ext cx="0" cy="0"/>
          <a:chOff x="0" y="0"/>
          <a:chExt cx="0" cy="0"/>
        </a:xfrm>
      </p:grpSpPr>
      <p:sp>
        <p:nvSpPr>
          <p:cNvPr id="741" name="Google Shape;741;p150"/>
          <p:cNvSpPr txBox="1">
            <a:spLocks noGrp="1"/>
          </p:cNvSpPr>
          <p:nvPr>
            <p:ph type="title"/>
          </p:nvPr>
        </p:nvSpPr>
        <p:spPr>
          <a:xfrm>
            <a:off x="322523" y="328437"/>
            <a:ext cx="7992300" cy="4611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2E03C9"/>
              </a:buClr>
              <a:buSzPts val="1900"/>
              <a:buNone/>
              <a:defRPr i="0" u="none" strike="noStrike" cap="none">
                <a:solidFill>
                  <a:srgbClr val="2E03C9"/>
                </a:solidFill>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
        <p:nvSpPr>
          <p:cNvPr id="742" name="Google Shape;742;p150"/>
          <p:cNvSpPr txBox="1">
            <a:spLocks noGrp="1"/>
          </p:cNvSpPr>
          <p:nvPr>
            <p:ph type="body" idx="1"/>
          </p:nvPr>
        </p:nvSpPr>
        <p:spPr>
          <a:xfrm>
            <a:off x="323530" y="1200150"/>
            <a:ext cx="8228400" cy="3394500"/>
          </a:xfrm>
          <a:prstGeom prst="rect">
            <a:avLst/>
          </a:prstGeom>
          <a:noFill/>
          <a:ln>
            <a:noFill/>
          </a:ln>
        </p:spPr>
        <p:txBody>
          <a:bodyPr spcFirstLastPara="1" wrap="square" lIns="91425" tIns="91425" rIns="91425" bIns="91425" anchor="t" anchorCtr="0">
            <a:normAutofit/>
          </a:bodyPr>
          <a:lstStyle>
            <a:lvl1pPr marL="457200" marR="0" lvl="0" indent="-330200" algn="l">
              <a:lnSpc>
                <a:spcPct val="115000"/>
              </a:lnSpc>
              <a:spcBef>
                <a:spcPts val="400"/>
              </a:spcBef>
              <a:spcAft>
                <a:spcPts val="0"/>
              </a:spcAft>
              <a:buClr>
                <a:schemeClr val="accent3"/>
              </a:buClr>
              <a:buSzPts val="1600"/>
              <a:buChar char="_"/>
              <a:defRPr sz="1600" i="0" u="none" strike="noStrike" cap="none">
                <a:solidFill>
                  <a:schemeClr val="accent3"/>
                </a:solidFill>
              </a:defRPr>
            </a:lvl1pPr>
            <a:lvl2pPr marL="914400" marR="0" lvl="1"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2pPr>
            <a:lvl3pPr marL="1371600" marR="0" lvl="2"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3pPr>
            <a:lvl4pPr marL="1828800" marR="0" lvl="3"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4pPr>
            <a:lvl5pPr marL="2286000" marR="0" lvl="4"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5pPr>
            <a:lvl6pPr marL="2743200" marR="0" lvl="5"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6pPr>
            <a:lvl7pPr marL="3200400" marR="0" lvl="6"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7pPr>
            <a:lvl8pPr marL="3657600" marR="0" lvl="7"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8pPr>
            <a:lvl9pPr marL="4114800" marR="0" lvl="8" indent="-330200" algn="l">
              <a:lnSpc>
                <a:spcPct val="115000"/>
              </a:lnSpc>
              <a:spcBef>
                <a:spcPts val="300"/>
              </a:spcBef>
              <a:spcAft>
                <a:spcPts val="0"/>
              </a:spcAft>
              <a:buClr>
                <a:schemeClr val="accent3"/>
              </a:buClr>
              <a:buSzPts val="1600"/>
              <a:buChar char="•"/>
              <a:defRPr sz="1600" i="0" u="none" strike="noStrike" cap="none">
                <a:solidFill>
                  <a:schemeClr val="accent3"/>
                </a:solidFill>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3"/>
        <p:cNvGrpSpPr/>
        <p:nvPr/>
      </p:nvGrpSpPr>
      <p:grpSpPr>
        <a:xfrm>
          <a:off x="0" y="0"/>
          <a:ext cx="0" cy="0"/>
          <a:chOff x="0" y="0"/>
          <a:chExt cx="0" cy="0"/>
        </a:xfrm>
      </p:grpSpPr>
      <p:sp>
        <p:nvSpPr>
          <p:cNvPr id="744" name="Google Shape;744;p15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45" name="Google Shape;745;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5" name="Google Shape;65;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6"/>
        <p:cNvGrpSpPr/>
        <p:nvPr/>
      </p:nvGrpSpPr>
      <p:grpSpPr>
        <a:xfrm>
          <a:off x="0" y="0"/>
          <a:ext cx="0" cy="0"/>
          <a:chOff x="0" y="0"/>
          <a:chExt cx="0" cy="0"/>
        </a:xfrm>
      </p:grpSpPr>
      <p:sp>
        <p:nvSpPr>
          <p:cNvPr id="747" name="Google Shape;747;p1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8" name="Google Shape;748;p1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49" name="Google Shape;749;p1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50" name="Google Shape;750;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1"/>
        <p:cNvGrpSpPr/>
        <p:nvPr/>
      </p:nvGrpSpPr>
      <p:grpSpPr>
        <a:xfrm>
          <a:off x="0" y="0"/>
          <a:ext cx="0" cy="0"/>
          <a:chOff x="0" y="0"/>
          <a:chExt cx="0" cy="0"/>
        </a:xfrm>
      </p:grpSpPr>
      <p:sp>
        <p:nvSpPr>
          <p:cNvPr id="752" name="Google Shape;752;p1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3" name="Google Shape;753;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4"/>
        <p:cNvGrpSpPr/>
        <p:nvPr/>
      </p:nvGrpSpPr>
      <p:grpSpPr>
        <a:xfrm>
          <a:off x="0" y="0"/>
          <a:ext cx="0" cy="0"/>
          <a:chOff x="0" y="0"/>
          <a:chExt cx="0" cy="0"/>
        </a:xfrm>
      </p:grpSpPr>
      <p:sp>
        <p:nvSpPr>
          <p:cNvPr id="755" name="Google Shape;755;p15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6" name="Google Shape;756;p15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57" name="Google Shape;757;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8"/>
        <p:cNvGrpSpPr/>
        <p:nvPr/>
      </p:nvGrpSpPr>
      <p:grpSpPr>
        <a:xfrm>
          <a:off x="0" y="0"/>
          <a:ext cx="0" cy="0"/>
          <a:chOff x="0" y="0"/>
          <a:chExt cx="0" cy="0"/>
        </a:xfrm>
      </p:grpSpPr>
      <p:sp>
        <p:nvSpPr>
          <p:cNvPr id="759" name="Google Shape;759;p15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60" name="Google Shape;760;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1"/>
        <p:cNvGrpSpPr/>
        <p:nvPr/>
      </p:nvGrpSpPr>
      <p:grpSpPr>
        <a:xfrm>
          <a:off x="0" y="0"/>
          <a:ext cx="0" cy="0"/>
          <a:chOff x="0" y="0"/>
          <a:chExt cx="0" cy="0"/>
        </a:xfrm>
      </p:grpSpPr>
      <p:sp>
        <p:nvSpPr>
          <p:cNvPr id="762" name="Google Shape;762;p15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5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64" name="Google Shape;764;p15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65" name="Google Shape;765;p15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66" name="Google Shape;766;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67"/>
        <p:cNvGrpSpPr/>
        <p:nvPr/>
      </p:nvGrpSpPr>
      <p:grpSpPr>
        <a:xfrm>
          <a:off x="0" y="0"/>
          <a:ext cx="0" cy="0"/>
          <a:chOff x="0" y="0"/>
          <a:chExt cx="0" cy="0"/>
        </a:xfrm>
      </p:grpSpPr>
      <p:sp>
        <p:nvSpPr>
          <p:cNvPr id="768" name="Google Shape;768;p15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69" name="Google Shape;76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0"/>
        <p:cNvGrpSpPr/>
        <p:nvPr/>
      </p:nvGrpSpPr>
      <p:grpSpPr>
        <a:xfrm>
          <a:off x="0" y="0"/>
          <a:ext cx="0" cy="0"/>
          <a:chOff x="0" y="0"/>
          <a:chExt cx="0" cy="0"/>
        </a:xfrm>
      </p:grpSpPr>
      <p:sp>
        <p:nvSpPr>
          <p:cNvPr id="771" name="Google Shape;771;p15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72" name="Google Shape;772;p15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73" name="Google Shape;773;p1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4"/>
        <p:cNvGrpSpPr/>
        <p:nvPr/>
      </p:nvGrpSpPr>
      <p:grpSpPr>
        <a:xfrm>
          <a:off x="0" y="0"/>
          <a:ext cx="0" cy="0"/>
          <a:chOff x="0" y="0"/>
          <a:chExt cx="0" cy="0"/>
        </a:xfrm>
      </p:grpSpPr>
      <p:sp>
        <p:nvSpPr>
          <p:cNvPr id="775" name="Google Shape;775;p1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0"/>
        <p:cNvGrpSpPr/>
        <p:nvPr/>
      </p:nvGrpSpPr>
      <p:grpSpPr>
        <a:xfrm>
          <a:off x="0" y="0"/>
          <a:ext cx="0" cy="0"/>
          <a:chOff x="0" y="0"/>
          <a:chExt cx="0" cy="0"/>
        </a:xfrm>
      </p:grpSpPr>
      <p:sp>
        <p:nvSpPr>
          <p:cNvPr id="781" name="Google Shape;781;p1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82" name="Google Shape;782;p1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83" name="Google Shape;783;p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4"/>
        <p:cNvGrpSpPr/>
        <p:nvPr/>
      </p:nvGrpSpPr>
      <p:grpSpPr>
        <a:xfrm>
          <a:off x="0" y="0"/>
          <a:ext cx="0" cy="0"/>
          <a:chOff x="0" y="0"/>
          <a:chExt cx="0" cy="0"/>
        </a:xfrm>
      </p:grpSpPr>
      <p:sp>
        <p:nvSpPr>
          <p:cNvPr id="785" name="Google Shape;785;p1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6" name="Google Shape;786;p1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87" name="Google Shape;787;p1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88" name="Google Shape;788;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0" name="Google Shape;70;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1" name="Google Shape;7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9"/>
        <p:cNvGrpSpPr/>
        <p:nvPr/>
      </p:nvGrpSpPr>
      <p:grpSpPr>
        <a:xfrm>
          <a:off x="0" y="0"/>
          <a:ext cx="0" cy="0"/>
          <a:chOff x="0" y="0"/>
          <a:chExt cx="0" cy="0"/>
        </a:xfrm>
      </p:grpSpPr>
      <p:sp>
        <p:nvSpPr>
          <p:cNvPr id="790" name="Google Shape;790;p1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1" name="Google Shape;791;p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2"/>
        <p:cNvGrpSpPr/>
        <p:nvPr/>
      </p:nvGrpSpPr>
      <p:grpSpPr>
        <a:xfrm>
          <a:off x="0" y="0"/>
          <a:ext cx="0" cy="0"/>
          <a:chOff x="0" y="0"/>
          <a:chExt cx="0" cy="0"/>
        </a:xfrm>
      </p:grpSpPr>
      <p:sp>
        <p:nvSpPr>
          <p:cNvPr id="793" name="Google Shape;793;p16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94" name="Google Shape;794;p16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95" name="Google Shape;795;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6"/>
        <p:cNvGrpSpPr/>
        <p:nvPr/>
      </p:nvGrpSpPr>
      <p:grpSpPr>
        <a:xfrm>
          <a:off x="0" y="0"/>
          <a:ext cx="0" cy="0"/>
          <a:chOff x="0" y="0"/>
          <a:chExt cx="0" cy="0"/>
        </a:xfrm>
      </p:grpSpPr>
      <p:sp>
        <p:nvSpPr>
          <p:cNvPr id="797" name="Google Shape;797;p16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8" name="Google Shape;798;p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9"/>
        <p:cNvGrpSpPr/>
        <p:nvPr/>
      </p:nvGrpSpPr>
      <p:grpSpPr>
        <a:xfrm>
          <a:off x="0" y="0"/>
          <a:ext cx="0" cy="0"/>
          <a:chOff x="0" y="0"/>
          <a:chExt cx="0" cy="0"/>
        </a:xfrm>
      </p:grpSpPr>
      <p:sp>
        <p:nvSpPr>
          <p:cNvPr id="800" name="Google Shape;800;p1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1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02" name="Google Shape;802;p1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3" name="Google Shape;803;p1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04" name="Google Shape;804;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5"/>
        <p:cNvGrpSpPr/>
        <p:nvPr/>
      </p:nvGrpSpPr>
      <p:grpSpPr>
        <a:xfrm>
          <a:off x="0" y="0"/>
          <a:ext cx="0" cy="0"/>
          <a:chOff x="0" y="0"/>
          <a:chExt cx="0" cy="0"/>
        </a:xfrm>
      </p:grpSpPr>
      <p:sp>
        <p:nvSpPr>
          <p:cNvPr id="806" name="Google Shape;806;p1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07" name="Google Shape;807;p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8"/>
        <p:cNvGrpSpPr/>
        <p:nvPr/>
      </p:nvGrpSpPr>
      <p:grpSpPr>
        <a:xfrm>
          <a:off x="0" y="0"/>
          <a:ext cx="0" cy="0"/>
          <a:chOff x="0" y="0"/>
          <a:chExt cx="0" cy="0"/>
        </a:xfrm>
      </p:grpSpPr>
      <p:sp>
        <p:nvSpPr>
          <p:cNvPr id="809" name="Google Shape;809;p16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10" name="Google Shape;810;p16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811" name="Google Shape;811;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2"/>
        <p:cNvGrpSpPr/>
        <p:nvPr/>
      </p:nvGrpSpPr>
      <p:grpSpPr>
        <a:xfrm>
          <a:off x="0" y="0"/>
          <a:ext cx="0" cy="0"/>
          <a:chOff x="0" y="0"/>
          <a:chExt cx="0" cy="0"/>
        </a:xfrm>
      </p:grpSpPr>
      <p:sp>
        <p:nvSpPr>
          <p:cNvPr id="813" name="Google Shape;813;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9"/>
        <p:cNvGrpSpPr/>
        <p:nvPr/>
      </p:nvGrpSpPr>
      <p:grpSpPr>
        <a:xfrm>
          <a:off x="0" y="0"/>
          <a:ext cx="0" cy="0"/>
          <a:chOff x="0" y="0"/>
          <a:chExt cx="0" cy="0"/>
        </a:xfrm>
      </p:grpSpPr>
      <p:sp>
        <p:nvSpPr>
          <p:cNvPr id="820" name="Google Shape;820;p17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21" name="Google Shape;821;p17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22" name="Google Shape;822;p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3"/>
        <p:cNvGrpSpPr/>
        <p:nvPr/>
      </p:nvGrpSpPr>
      <p:grpSpPr>
        <a:xfrm>
          <a:off x="0" y="0"/>
          <a:ext cx="0" cy="0"/>
          <a:chOff x="0" y="0"/>
          <a:chExt cx="0" cy="0"/>
        </a:xfrm>
      </p:grpSpPr>
      <p:sp>
        <p:nvSpPr>
          <p:cNvPr id="824" name="Google Shape;824;p17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25" name="Google Shape;825;p17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26" name="Google Shape;826;p1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7"/>
        <p:cNvGrpSpPr/>
        <p:nvPr/>
      </p:nvGrpSpPr>
      <p:grpSpPr>
        <a:xfrm>
          <a:off x="0" y="0"/>
          <a:ext cx="0" cy="0"/>
          <a:chOff x="0" y="0"/>
          <a:chExt cx="0" cy="0"/>
        </a:xfrm>
      </p:grpSpPr>
      <p:sp>
        <p:nvSpPr>
          <p:cNvPr id="828" name="Google Shape;828;p17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29" name="Google Shape;829;p1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0"/>
        <p:cNvGrpSpPr/>
        <p:nvPr/>
      </p:nvGrpSpPr>
      <p:grpSpPr>
        <a:xfrm>
          <a:off x="0" y="0"/>
          <a:ext cx="0" cy="0"/>
          <a:chOff x="0" y="0"/>
          <a:chExt cx="0" cy="0"/>
        </a:xfrm>
      </p:grpSpPr>
      <p:sp>
        <p:nvSpPr>
          <p:cNvPr id="831" name="Google Shape;831;p1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2" name="Google Shape;832;p1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33" name="Google Shape;833;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34"/>
        <p:cNvGrpSpPr/>
        <p:nvPr/>
      </p:nvGrpSpPr>
      <p:grpSpPr>
        <a:xfrm>
          <a:off x="0" y="0"/>
          <a:ext cx="0" cy="0"/>
          <a:chOff x="0" y="0"/>
          <a:chExt cx="0" cy="0"/>
        </a:xfrm>
      </p:grpSpPr>
      <p:sp>
        <p:nvSpPr>
          <p:cNvPr id="835" name="Google Shape;835;p1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6" name="Google Shape;836;p1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37" name="Google Shape;837;p1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38" name="Google Shape;838;p1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9"/>
        <p:cNvGrpSpPr/>
        <p:nvPr/>
      </p:nvGrpSpPr>
      <p:grpSpPr>
        <a:xfrm>
          <a:off x="0" y="0"/>
          <a:ext cx="0" cy="0"/>
          <a:chOff x="0" y="0"/>
          <a:chExt cx="0" cy="0"/>
        </a:xfrm>
      </p:grpSpPr>
      <p:sp>
        <p:nvSpPr>
          <p:cNvPr id="840" name="Google Shape;840;p1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1" name="Google Shape;841;p1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2"/>
        <p:cNvGrpSpPr/>
        <p:nvPr/>
      </p:nvGrpSpPr>
      <p:grpSpPr>
        <a:xfrm>
          <a:off x="0" y="0"/>
          <a:ext cx="0" cy="0"/>
          <a:chOff x="0" y="0"/>
          <a:chExt cx="0" cy="0"/>
        </a:xfrm>
      </p:grpSpPr>
      <p:sp>
        <p:nvSpPr>
          <p:cNvPr id="843" name="Google Shape;843;p17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44" name="Google Shape;844;p1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5"/>
        <p:cNvGrpSpPr/>
        <p:nvPr/>
      </p:nvGrpSpPr>
      <p:grpSpPr>
        <a:xfrm>
          <a:off x="0" y="0"/>
          <a:ext cx="0" cy="0"/>
          <a:chOff x="0" y="0"/>
          <a:chExt cx="0" cy="0"/>
        </a:xfrm>
      </p:grpSpPr>
      <p:sp>
        <p:nvSpPr>
          <p:cNvPr id="846" name="Google Shape;846;p17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17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48" name="Google Shape;848;p17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9" name="Google Shape;849;p17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0" name="Google Shape;850;p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51"/>
        <p:cNvGrpSpPr/>
        <p:nvPr/>
      </p:nvGrpSpPr>
      <p:grpSpPr>
        <a:xfrm>
          <a:off x="0" y="0"/>
          <a:ext cx="0" cy="0"/>
          <a:chOff x="0" y="0"/>
          <a:chExt cx="0" cy="0"/>
        </a:xfrm>
      </p:grpSpPr>
      <p:sp>
        <p:nvSpPr>
          <p:cNvPr id="852" name="Google Shape;852;p17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53" name="Google Shape;853;p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54"/>
        <p:cNvGrpSpPr/>
        <p:nvPr/>
      </p:nvGrpSpPr>
      <p:grpSpPr>
        <a:xfrm>
          <a:off x="0" y="0"/>
          <a:ext cx="0" cy="0"/>
          <a:chOff x="0" y="0"/>
          <a:chExt cx="0" cy="0"/>
        </a:xfrm>
      </p:grpSpPr>
      <p:sp>
        <p:nvSpPr>
          <p:cNvPr id="855" name="Google Shape;855;p18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56" name="Google Shape;856;p18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857" name="Google Shape;857;p1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858"/>
        <p:cNvGrpSpPr/>
        <p:nvPr/>
      </p:nvGrpSpPr>
      <p:grpSpPr>
        <a:xfrm>
          <a:off x="0" y="0"/>
          <a:ext cx="0" cy="0"/>
          <a:chOff x="0" y="0"/>
          <a:chExt cx="0" cy="0"/>
        </a:xfrm>
      </p:grpSpPr>
      <p:sp>
        <p:nvSpPr>
          <p:cNvPr id="859" name="Google Shape;859;p181"/>
          <p:cNvSpPr txBox="1">
            <a:spLocks noGrp="1"/>
          </p:cNvSpPr>
          <p:nvPr>
            <p:ph type="sldNum" idx="12"/>
          </p:nvPr>
        </p:nvSpPr>
        <p:spPr>
          <a:xfrm>
            <a:off x="8536075" y="108781"/>
            <a:ext cx="383700" cy="1713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60" name="Google Shape;860;p181"/>
          <p:cNvSpPr txBox="1">
            <a:spLocks noGrp="1"/>
          </p:cNvSpPr>
          <p:nvPr>
            <p:ph type="title"/>
          </p:nvPr>
        </p:nvSpPr>
        <p:spPr>
          <a:xfrm>
            <a:off x="228517" y="279995"/>
            <a:ext cx="8686800" cy="7428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A11B6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1" name="Google Shape;861;p181"/>
          <p:cNvSpPr txBox="1">
            <a:spLocks noGrp="1"/>
          </p:cNvSpPr>
          <p:nvPr>
            <p:ph type="body" idx="1"/>
          </p:nvPr>
        </p:nvSpPr>
        <p:spPr>
          <a:xfrm>
            <a:off x="355700" y="1015025"/>
            <a:ext cx="7087800" cy="36699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Font typeface="Montserrat"/>
              <a:buChar char="●"/>
              <a:defRPr sz="1400" b="1">
                <a:latin typeface="Montserrat"/>
                <a:ea typeface="Montserrat"/>
                <a:cs typeface="Montserrat"/>
                <a:sym typeface="Montserrat"/>
              </a:defRPr>
            </a:lvl1pPr>
            <a:lvl2pPr marL="914400" lvl="1" indent="-317500" algn="l">
              <a:lnSpc>
                <a:spcPct val="115000"/>
              </a:lnSpc>
              <a:spcBef>
                <a:spcPts val="0"/>
              </a:spcBef>
              <a:spcAft>
                <a:spcPts val="0"/>
              </a:spcAft>
              <a:buClr>
                <a:schemeClr val="dk1"/>
              </a:buClr>
              <a:buSzPts val="1400"/>
              <a:buChar char="○"/>
              <a:defRPr sz="1400">
                <a:solidFill>
                  <a:schemeClr val="dk1"/>
                </a:solidFill>
              </a:defRPr>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Clr>
                <a:schemeClr val="dk1"/>
              </a:buClr>
              <a:buSzPts val="1400"/>
              <a:buChar char="●"/>
              <a:defRPr sz="1400">
                <a:solidFill>
                  <a:schemeClr val="dk1"/>
                </a:solidFill>
              </a:defRPr>
            </a:lvl4pPr>
            <a:lvl5pPr marL="2286000" lvl="4" indent="-317500" algn="l">
              <a:lnSpc>
                <a:spcPct val="115000"/>
              </a:lnSpc>
              <a:spcBef>
                <a:spcPts val="0"/>
              </a:spcBef>
              <a:spcAft>
                <a:spcPts val="0"/>
              </a:spcAft>
              <a:buClr>
                <a:schemeClr val="accent3"/>
              </a:buClr>
              <a:buSzPts val="1400"/>
              <a:buChar char="○"/>
              <a:defRPr sz="1400">
                <a:solidFill>
                  <a:schemeClr val="accent3"/>
                </a:solidFill>
              </a:defRPr>
            </a:lvl5pPr>
            <a:lvl6pPr marL="2743200" lvl="5" indent="-311150" algn="l">
              <a:lnSpc>
                <a:spcPct val="115000"/>
              </a:lnSpc>
              <a:spcBef>
                <a:spcPts val="0"/>
              </a:spcBef>
              <a:spcAft>
                <a:spcPts val="0"/>
              </a:spcAft>
              <a:buClr>
                <a:schemeClr val="accent3"/>
              </a:buClr>
              <a:buSzPts val="1300"/>
              <a:buChar char="■"/>
              <a:defRPr sz="1300">
                <a:solidFill>
                  <a:schemeClr val="accent3"/>
                </a:solidFill>
              </a:defRPr>
            </a:lvl6pPr>
            <a:lvl7pPr marL="3200400" lvl="6" indent="-311150" algn="l">
              <a:lnSpc>
                <a:spcPct val="115000"/>
              </a:lnSpc>
              <a:spcBef>
                <a:spcPts val="0"/>
              </a:spcBef>
              <a:spcAft>
                <a:spcPts val="0"/>
              </a:spcAft>
              <a:buClr>
                <a:schemeClr val="accent3"/>
              </a:buClr>
              <a:buSzPts val="1300"/>
              <a:buChar char="●"/>
              <a:defRPr sz="1300">
                <a:solidFill>
                  <a:schemeClr val="accent3"/>
                </a:solidFill>
              </a:defRPr>
            </a:lvl7pPr>
            <a:lvl8pPr marL="3657600" lvl="7" indent="-298450" algn="l">
              <a:lnSpc>
                <a:spcPct val="115000"/>
              </a:lnSpc>
              <a:spcBef>
                <a:spcPts val="0"/>
              </a:spcBef>
              <a:spcAft>
                <a:spcPts val="0"/>
              </a:spcAft>
              <a:buClr>
                <a:schemeClr val="accent3"/>
              </a:buClr>
              <a:buSzPts val="1100"/>
              <a:buChar char="○"/>
              <a:defRPr sz="1100">
                <a:solidFill>
                  <a:schemeClr val="accent3"/>
                </a:solidFill>
              </a:defRPr>
            </a:lvl8pPr>
            <a:lvl9pPr marL="4114800" lvl="8" indent="-292100" algn="l">
              <a:lnSpc>
                <a:spcPct val="115000"/>
              </a:lnSpc>
              <a:spcBef>
                <a:spcPts val="0"/>
              </a:spcBef>
              <a:spcAft>
                <a:spcPts val="0"/>
              </a:spcAft>
              <a:buClr>
                <a:schemeClr val="accent3"/>
              </a:buClr>
              <a:buSzPts val="1000"/>
              <a:buChar char="■"/>
              <a:defRPr sz="1000">
                <a:solidFill>
                  <a:schemeClr val="accent3"/>
                </a:solidFill>
              </a:defRPr>
            </a:lvl9pPr>
          </a:lstStyle>
          <a:p>
            <a:endParaRPr/>
          </a:p>
        </p:txBody>
      </p:sp>
      <p:sp>
        <p:nvSpPr>
          <p:cNvPr id="862" name="Google Shape;862;p181"/>
          <p:cNvSpPr txBox="1">
            <a:spLocks noGrp="1"/>
          </p:cNvSpPr>
          <p:nvPr>
            <p:ph type="subTitle" idx="2"/>
          </p:nvPr>
        </p:nvSpPr>
        <p:spPr>
          <a:xfrm>
            <a:off x="142577" y="565800"/>
            <a:ext cx="8686800" cy="225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400"/>
              <a:buNone/>
              <a:defRPr sz="1400" b="1"/>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3"/>
        <p:cNvGrpSpPr/>
        <p:nvPr/>
      </p:nvGrpSpPr>
      <p:grpSpPr>
        <a:xfrm>
          <a:off x="0" y="0"/>
          <a:ext cx="0" cy="0"/>
          <a:chOff x="0" y="0"/>
          <a:chExt cx="0" cy="0"/>
        </a:xfrm>
      </p:grpSpPr>
      <p:sp>
        <p:nvSpPr>
          <p:cNvPr id="864" name="Google Shape;864;p18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865" name="Google Shape;865;p18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6" name="Google Shape;866;p182"/>
          <p:cNvSpPr txBox="1">
            <a:spLocks noGrp="1"/>
          </p:cNvSpPr>
          <p:nvPr>
            <p:ph type="dt" idx="10"/>
          </p:nvPr>
        </p:nvSpPr>
        <p:spPr>
          <a:xfrm>
            <a:off x="457200" y="4767262"/>
            <a:ext cx="21336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7" name="Google Shape;867;p182"/>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8" name="Google Shape;868;p182"/>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 + half">
  <p:cSld name="1 + half">
    <p:spTree>
      <p:nvGrpSpPr>
        <p:cNvPr id="1" name="Shape 869"/>
        <p:cNvGrpSpPr/>
        <p:nvPr/>
      </p:nvGrpSpPr>
      <p:grpSpPr>
        <a:xfrm>
          <a:off x="0" y="0"/>
          <a:ext cx="0" cy="0"/>
          <a:chOff x="0" y="0"/>
          <a:chExt cx="0" cy="0"/>
        </a:xfrm>
      </p:grpSpPr>
      <p:sp>
        <p:nvSpPr>
          <p:cNvPr id="870" name="Google Shape;870;p1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1" name="Google Shape;871;p1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2" name="Google Shape;872;p183"/>
          <p:cNvSpPr txBox="1">
            <a:spLocks noGrp="1"/>
          </p:cNvSpPr>
          <p:nvPr>
            <p:ph type="body" idx="2"/>
          </p:nvPr>
        </p:nvSpPr>
        <p:spPr>
          <a:xfrm>
            <a:off x="1301263" y="2571750"/>
            <a:ext cx="2321700" cy="2062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3" name="Google Shape;873;p183"/>
          <p:cNvSpPr txBox="1">
            <a:spLocks noGrp="1"/>
          </p:cNvSpPr>
          <p:nvPr>
            <p:ph type="body" idx="3"/>
          </p:nvPr>
        </p:nvSpPr>
        <p:spPr>
          <a:xfrm>
            <a:off x="1301263" y="4805362"/>
            <a:ext cx="6738900" cy="338100"/>
          </a:xfrm>
          <a:prstGeom prst="rect">
            <a:avLst/>
          </a:prstGeom>
          <a:noFill/>
          <a:ln>
            <a:noFill/>
          </a:ln>
        </p:spPr>
        <p:txBody>
          <a:bodyPr spcFirstLastPara="1" wrap="square" lIns="91425" tIns="91425" rIns="91425" bIns="91425" anchor="t" anchorCtr="0">
            <a:noAutofit/>
          </a:bodyPr>
          <a:lstStyle>
            <a:lvl1pPr marL="457200" lvl="0" indent="-228600" algn="l">
              <a:lnSpc>
                <a:spcPct val="85000"/>
              </a:lnSpc>
              <a:spcBef>
                <a:spcPts val="0"/>
              </a:spcBef>
              <a:spcAft>
                <a:spcPts val="0"/>
              </a:spcAft>
              <a:buSzPts val="1800"/>
              <a:buFont typeface="Arial"/>
              <a:buNone/>
              <a:defRPr sz="600" i="0">
                <a:solidFill>
                  <a:schemeClr val="dk1"/>
                </a:solidFill>
                <a:latin typeface="Arial"/>
                <a:ea typeface="Arial"/>
                <a:cs typeface="Arial"/>
                <a:sym typeface="Arial"/>
              </a:defRPr>
            </a:lvl1pPr>
            <a:lvl2pPr marL="914400" lvl="1" indent="-228600" algn="l">
              <a:lnSpc>
                <a:spcPct val="85000"/>
              </a:lnSpc>
              <a:spcBef>
                <a:spcPts val="1600"/>
              </a:spcBef>
              <a:spcAft>
                <a:spcPts val="0"/>
              </a:spcAft>
              <a:buSzPts val="1400"/>
              <a:buFont typeface="Arial"/>
              <a:buNone/>
              <a:defRPr sz="600">
                <a:solidFill>
                  <a:schemeClr val="dk2"/>
                </a:solidFill>
                <a:latin typeface="Arial"/>
                <a:ea typeface="Arial"/>
                <a:cs typeface="Arial"/>
                <a:sym typeface="Arial"/>
              </a:defRPr>
            </a:lvl2pPr>
            <a:lvl3pPr marL="1371600" lvl="2" indent="-228600" algn="l">
              <a:lnSpc>
                <a:spcPct val="85000"/>
              </a:lnSpc>
              <a:spcBef>
                <a:spcPts val="1600"/>
              </a:spcBef>
              <a:spcAft>
                <a:spcPts val="0"/>
              </a:spcAft>
              <a:buSzPts val="1400"/>
              <a:buFont typeface="Arial"/>
              <a:buNone/>
              <a:defRPr sz="600">
                <a:solidFill>
                  <a:schemeClr val="dk2"/>
                </a:solidFill>
                <a:latin typeface="Arial"/>
                <a:ea typeface="Arial"/>
                <a:cs typeface="Arial"/>
                <a:sym typeface="Arial"/>
              </a:defRPr>
            </a:lvl3pPr>
            <a:lvl4pPr marL="1828800" lvl="3" indent="-228600" algn="l">
              <a:lnSpc>
                <a:spcPct val="85000"/>
              </a:lnSpc>
              <a:spcBef>
                <a:spcPts val="1600"/>
              </a:spcBef>
              <a:spcAft>
                <a:spcPts val="0"/>
              </a:spcAft>
              <a:buSzPts val="1400"/>
              <a:buFont typeface="Arial"/>
              <a:buNone/>
              <a:defRPr sz="600">
                <a:solidFill>
                  <a:schemeClr val="dk2"/>
                </a:solidFill>
                <a:latin typeface="Arial"/>
                <a:ea typeface="Arial"/>
                <a:cs typeface="Arial"/>
                <a:sym typeface="Arial"/>
              </a:defRPr>
            </a:lvl4pPr>
            <a:lvl5pPr marL="2286000" lvl="4" indent="-228600" algn="l">
              <a:lnSpc>
                <a:spcPct val="85000"/>
              </a:lnSpc>
              <a:spcBef>
                <a:spcPts val="1600"/>
              </a:spcBef>
              <a:spcAft>
                <a:spcPts val="0"/>
              </a:spcAft>
              <a:buSzPts val="1400"/>
              <a:buFont typeface="Arial"/>
              <a:buNone/>
              <a:defRPr sz="600">
                <a:solidFill>
                  <a:schemeClr val="dk2"/>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4" name="Google Shape;9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
        <p:cNvGrpSpPr/>
        <p:nvPr/>
      </p:nvGrpSpPr>
      <p:grpSpPr>
        <a:xfrm>
          <a:off x="0" y="0"/>
          <a:ext cx="0" cy="0"/>
          <a:chOff x="0" y="0"/>
          <a:chExt cx="0" cy="0"/>
        </a:xfrm>
      </p:grpSpPr>
      <p:sp>
        <p:nvSpPr>
          <p:cNvPr id="98" name="Google Shape;98;p2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99" name="Google Shape;99;p25"/>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5"/>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2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resentation Title Slide">
  <p:cSld name="Presentation Title Slide">
    <p:spTree>
      <p:nvGrpSpPr>
        <p:cNvPr id="1" name="Shape 104"/>
        <p:cNvGrpSpPr/>
        <p:nvPr/>
      </p:nvGrpSpPr>
      <p:grpSpPr>
        <a:xfrm>
          <a:off x="0" y="0"/>
          <a:ext cx="0" cy="0"/>
          <a:chOff x="0" y="0"/>
          <a:chExt cx="0" cy="0"/>
        </a:xfrm>
      </p:grpSpPr>
      <p:pic>
        <p:nvPicPr>
          <p:cNvPr id="105" name="Google Shape;105;p26"/>
          <p:cNvPicPr preferRelativeResize="0"/>
          <p:nvPr/>
        </p:nvPicPr>
        <p:blipFill rotWithShape="1">
          <a:blip r:embed="rId2">
            <a:alphaModFix/>
          </a:blip>
          <a:srcRect/>
          <a:stretch/>
        </p:blipFill>
        <p:spPr>
          <a:xfrm>
            <a:off x="0" y="-2510"/>
            <a:ext cx="9140335" cy="5146009"/>
          </a:xfrm>
          <a:prstGeom prst="rect">
            <a:avLst/>
          </a:prstGeom>
          <a:noFill/>
          <a:ln>
            <a:noFill/>
          </a:ln>
        </p:spPr>
      </p:pic>
      <p:sp>
        <p:nvSpPr>
          <p:cNvPr id="106" name="Google Shape;106;p26"/>
          <p:cNvSpPr/>
          <p:nvPr/>
        </p:nvSpPr>
        <p:spPr>
          <a:xfrm>
            <a:off x="628650" y="1116151"/>
            <a:ext cx="8039100" cy="1102500"/>
          </a:xfrm>
          <a:prstGeom prst="rect">
            <a:avLst/>
          </a:prstGeom>
          <a:noFill/>
          <a:ln w="762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107" name="Google Shape;107;p26"/>
          <p:cNvSpPr/>
          <p:nvPr/>
        </p:nvSpPr>
        <p:spPr>
          <a:xfrm>
            <a:off x="3114675" y="2558824"/>
            <a:ext cx="2914800" cy="698700"/>
          </a:xfrm>
          <a:prstGeom prst="rect">
            <a:avLst/>
          </a:prstGeom>
          <a:solidFill>
            <a:schemeClr val="accent2"/>
          </a:solidFill>
          <a:ln>
            <a:noFill/>
          </a:ln>
        </p:spPr>
        <p:txBody>
          <a:bodyPr spcFirstLastPara="1" wrap="square" lIns="68575" tIns="0" rIns="6857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108" name="Google Shape;108;p26"/>
          <p:cNvSpPr txBox="1">
            <a:spLocks noGrp="1"/>
          </p:cNvSpPr>
          <p:nvPr>
            <p:ph type="body" idx="1"/>
          </p:nvPr>
        </p:nvSpPr>
        <p:spPr>
          <a:xfrm>
            <a:off x="838200" y="1238786"/>
            <a:ext cx="7467600" cy="857400"/>
          </a:xfrm>
          <a:prstGeom prst="rect">
            <a:avLst/>
          </a:prstGeom>
          <a:noFill/>
          <a:ln>
            <a:noFill/>
          </a:ln>
        </p:spPr>
        <p:txBody>
          <a:bodyPr spcFirstLastPara="1" wrap="square" lIns="68575" tIns="34275" rIns="68575" bIns="34275" anchor="t" anchorCtr="0">
            <a:normAutofit/>
          </a:bodyPr>
          <a:lstStyle>
            <a:lvl1pPr marL="457200" lvl="0" indent="-546100" algn="ctr">
              <a:lnSpc>
                <a:spcPct val="115000"/>
              </a:lnSpc>
              <a:spcBef>
                <a:spcPts val="1000"/>
              </a:spcBef>
              <a:spcAft>
                <a:spcPts val="0"/>
              </a:spcAft>
              <a:buClr>
                <a:schemeClr val="lt1"/>
              </a:buClr>
              <a:buSzPts val="5000"/>
              <a:buChar char="●"/>
              <a:defRPr sz="5000" b="1">
                <a:solidFill>
                  <a:schemeClr val="lt1"/>
                </a:solidFill>
              </a:defRPr>
            </a:lvl1pPr>
            <a:lvl2pPr marL="914400" lvl="1" indent="-317500" algn="l">
              <a:lnSpc>
                <a:spcPct val="115000"/>
              </a:lnSpc>
              <a:spcBef>
                <a:spcPts val="1600"/>
              </a:spcBef>
              <a:spcAft>
                <a:spcPts val="0"/>
              </a:spcAft>
              <a:buClr>
                <a:schemeClr val="dk1"/>
              </a:buClr>
              <a:buSzPts val="1400"/>
              <a:buChar char="○"/>
              <a:defRPr/>
            </a:lvl2pPr>
            <a:lvl3pPr marL="1371600" lvl="2" indent="-317500" algn="l">
              <a:lnSpc>
                <a:spcPct val="115000"/>
              </a:lnSpc>
              <a:spcBef>
                <a:spcPts val="1600"/>
              </a:spcBef>
              <a:spcAft>
                <a:spcPts val="0"/>
              </a:spcAft>
              <a:buClr>
                <a:schemeClr val="lt2"/>
              </a:buClr>
              <a:buSzPts val="1400"/>
              <a:buChar char="■"/>
              <a:defRPr/>
            </a:lvl3pPr>
            <a:lvl4pPr marL="1828800" lvl="3" indent="-317500" algn="l">
              <a:lnSpc>
                <a:spcPct val="115000"/>
              </a:lnSpc>
              <a:spcBef>
                <a:spcPts val="1600"/>
              </a:spcBef>
              <a:spcAft>
                <a:spcPts val="0"/>
              </a:spcAft>
              <a:buClr>
                <a:srgbClr val="626262"/>
              </a:buClr>
              <a:buSzPts val="1400"/>
              <a:buChar char="●"/>
              <a:defRPr/>
            </a:lvl4pPr>
            <a:lvl5pPr marL="2286000" lvl="4" indent="-317500" algn="l">
              <a:lnSpc>
                <a:spcPct val="115000"/>
              </a:lnSpc>
              <a:spcBef>
                <a:spcPts val="1600"/>
              </a:spcBef>
              <a:spcAft>
                <a:spcPts val="0"/>
              </a:spcAft>
              <a:buClr>
                <a:srgbClr val="626262"/>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
        <p:nvSpPr>
          <p:cNvPr id="109" name="Google Shape;109;p26"/>
          <p:cNvSpPr txBox="1">
            <a:spLocks noGrp="1"/>
          </p:cNvSpPr>
          <p:nvPr>
            <p:ph type="body" idx="2"/>
          </p:nvPr>
        </p:nvSpPr>
        <p:spPr>
          <a:xfrm>
            <a:off x="3295650" y="2716958"/>
            <a:ext cx="2552700" cy="281100"/>
          </a:xfrm>
          <a:prstGeom prst="rect">
            <a:avLst/>
          </a:prstGeom>
          <a:noFill/>
          <a:ln>
            <a:noFill/>
          </a:ln>
        </p:spPr>
        <p:txBody>
          <a:bodyPr spcFirstLastPara="1" wrap="square" lIns="68575" tIns="34275" rIns="68575" bIns="34275" anchor="t" anchorCtr="0">
            <a:normAutofit/>
          </a:bodyPr>
          <a:lstStyle>
            <a:lvl1pPr marL="457200" lvl="0" indent="-355600" algn="ctr">
              <a:lnSpc>
                <a:spcPct val="115000"/>
              </a:lnSpc>
              <a:spcBef>
                <a:spcPts val="400"/>
              </a:spcBef>
              <a:spcAft>
                <a:spcPts val="0"/>
              </a:spcAft>
              <a:buClr>
                <a:schemeClr val="lt1"/>
              </a:buClr>
              <a:buSzPts val="2000"/>
              <a:buChar char="●"/>
              <a:defRPr sz="2000">
                <a:solidFill>
                  <a:schemeClr val="lt1"/>
                </a:solidFill>
                <a:latin typeface="Century Gothic"/>
                <a:ea typeface="Century Gothic"/>
                <a:cs typeface="Century Gothic"/>
                <a:sym typeface="Century Gothic"/>
              </a:defRPr>
            </a:lvl1pPr>
            <a:lvl2pPr marL="914400" lvl="1" indent="-317500" algn="l">
              <a:lnSpc>
                <a:spcPct val="115000"/>
              </a:lnSpc>
              <a:spcBef>
                <a:spcPts val="1600"/>
              </a:spcBef>
              <a:spcAft>
                <a:spcPts val="0"/>
              </a:spcAft>
              <a:buClr>
                <a:schemeClr val="dk1"/>
              </a:buClr>
              <a:buSzPts val="1400"/>
              <a:buChar char="○"/>
              <a:defRPr/>
            </a:lvl2pPr>
            <a:lvl3pPr marL="1371600" lvl="2" indent="-317500" algn="l">
              <a:lnSpc>
                <a:spcPct val="115000"/>
              </a:lnSpc>
              <a:spcBef>
                <a:spcPts val="1600"/>
              </a:spcBef>
              <a:spcAft>
                <a:spcPts val="0"/>
              </a:spcAft>
              <a:buClr>
                <a:schemeClr val="lt2"/>
              </a:buClr>
              <a:buSzPts val="1400"/>
              <a:buChar char="■"/>
              <a:defRPr/>
            </a:lvl3pPr>
            <a:lvl4pPr marL="1828800" lvl="3" indent="-355600" algn="l">
              <a:lnSpc>
                <a:spcPct val="115000"/>
              </a:lnSpc>
              <a:spcBef>
                <a:spcPts val="1600"/>
              </a:spcBef>
              <a:spcAft>
                <a:spcPts val="0"/>
              </a:spcAft>
              <a:buClr>
                <a:schemeClr val="lt1"/>
              </a:buClr>
              <a:buSzPts val="2000"/>
              <a:buChar char="●"/>
              <a:defRPr sz="2000">
                <a:solidFill>
                  <a:schemeClr val="lt1"/>
                </a:solidFill>
                <a:latin typeface="Century Gothic"/>
                <a:ea typeface="Century Gothic"/>
                <a:cs typeface="Century Gothic"/>
                <a:sym typeface="Century Gothic"/>
              </a:defRPr>
            </a:lvl4pPr>
            <a:lvl5pPr marL="2286000" lvl="4" indent="-317500" algn="l">
              <a:lnSpc>
                <a:spcPct val="115000"/>
              </a:lnSpc>
              <a:spcBef>
                <a:spcPts val="1600"/>
              </a:spcBef>
              <a:spcAft>
                <a:spcPts val="0"/>
              </a:spcAft>
              <a:buClr>
                <a:srgbClr val="626262"/>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500"/>
                                        <p:tgtEl>
                                          <p:spTgt spid="107"/>
                                        </p:tgtEl>
                                        <p:attrNameLst>
                                          <p:attrName>ppt_w</p:attrName>
                                        </p:attrNameLst>
                                      </p:cBhvr>
                                      <p:tavLst>
                                        <p:tav tm="0">
                                          <p:val>
                                            <p:strVal val="0"/>
                                          </p:val>
                                        </p:tav>
                                        <p:tav tm="100000">
                                          <p:val>
                                            <p:strVal val="#ppt_w"/>
                                          </p:val>
                                        </p:tav>
                                      </p:tavLst>
                                    </p:anim>
                                    <p:anim calcmode="lin" valueType="num">
                                      <p:cBhvr additive="base">
                                        <p:cTn id="12" dur="500"/>
                                        <p:tgtEl>
                                          <p:spTgt spid="1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with title and footer">
  <p:cSld name="Blank with title and footer">
    <p:spTree>
      <p:nvGrpSpPr>
        <p:cNvPr id="1" name="Shape 116"/>
        <p:cNvGrpSpPr/>
        <p:nvPr/>
      </p:nvGrpSpPr>
      <p:grpSpPr>
        <a:xfrm>
          <a:off x="0" y="0"/>
          <a:ext cx="0" cy="0"/>
          <a:chOff x="0" y="0"/>
          <a:chExt cx="0" cy="0"/>
        </a:xfrm>
      </p:grpSpPr>
      <p:sp>
        <p:nvSpPr>
          <p:cNvPr id="117" name="Google Shape;117;p29"/>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9"/>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29"/>
          <p:cNvSpPr txBox="1">
            <a:spLocks noGrp="1"/>
          </p:cNvSpPr>
          <p:nvPr>
            <p:ph type="title"/>
          </p:nvPr>
        </p:nvSpPr>
        <p:spPr>
          <a:xfrm>
            <a:off x="459486" y="429297"/>
            <a:ext cx="8255889" cy="381567"/>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100"/>
              <a:buFont typeface="Arial"/>
              <a:buNone/>
              <a:defRPr sz="2100" b="0" i="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2"/>
        </a:solidFill>
        <a:effectLst/>
      </p:bgPr>
    </p:bg>
    <p:spTree>
      <p:nvGrpSpPr>
        <p:cNvPr id="1" name="Shape 120"/>
        <p:cNvGrpSpPr/>
        <p:nvPr/>
      </p:nvGrpSpPr>
      <p:grpSpPr>
        <a:xfrm>
          <a:off x="0" y="0"/>
          <a:ext cx="0" cy="0"/>
          <a:chOff x="0" y="0"/>
          <a:chExt cx="0" cy="0"/>
        </a:xfrm>
      </p:grpSpPr>
      <p:pic>
        <p:nvPicPr>
          <p:cNvPr id="121" name="Google Shape;121;p30"/>
          <p:cNvPicPr preferRelativeResize="0"/>
          <p:nvPr/>
        </p:nvPicPr>
        <p:blipFill rotWithShape="1">
          <a:blip r:embed="rId2">
            <a:alphaModFix amt="50000"/>
          </a:blip>
          <a:srcRect/>
          <a:stretch/>
        </p:blipFill>
        <p:spPr>
          <a:xfrm rot="-5400000">
            <a:off x="3705155" y="-295347"/>
            <a:ext cx="5143498" cy="5734192"/>
          </a:xfrm>
          <a:prstGeom prst="rect">
            <a:avLst/>
          </a:prstGeom>
          <a:noFill/>
          <a:ln>
            <a:noFill/>
          </a:ln>
        </p:spPr>
      </p:pic>
      <p:sp>
        <p:nvSpPr>
          <p:cNvPr id="122" name="Google Shape;122;p30"/>
          <p:cNvSpPr txBox="1">
            <a:spLocks noGrp="1"/>
          </p:cNvSpPr>
          <p:nvPr>
            <p:ph type="ctrTitle"/>
          </p:nvPr>
        </p:nvSpPr>
        <p:spPr>
          <a:xfrm>
            <a:off x="429579" y="1057620"/>
            <a:ext cx="3338791" cy="295281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2100"/>
              <a:buFont typeface="Arial"/>
              <a:buNone/>
              <a:defRPr sz="2100" b="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30"/>
          <p:cNvSpPr txBox="1">
            <a:spLocks noGrp="1"/>
          </p:cNvSpPr>
          <p:nvPr>
            <p:ph type="body" idx="1"/>
          </p:nvPr>
        </p:nvSpPr>
        <p:spPr>
          <a:xfrm>
            <a:off x="429579" y="4166902"/>
            <a:ext cx="3512344" cy="574638"/>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0"/>
              </a:spcBef>
              <a:spcAft>
                <a:spcPts val="0"/>
              </a:spcAft>
              <a:buSzPts val="1200"/>
              <a:buNone/>
              <a:defRPr sz="1200">
                <a:solidFill>
                  <a:schemeClr val="lt1"/>
                </a:solidFill>
                <a:latin typeface="Arial"/>
                <a:ea typeface="Arial"/>
                <a:cs typeface="Arial"/>
                <a:sym typeface="Arial"/>
              </a:defRPr>
            </a:lvl1pPr>
            <a:lvl2pPr marL="914400" lvl="1" indent="-228600" algn="l">
              <a:lnSpc>
                <a:spcPct val="110000"/>
              </a:lnSpc>
              <a:spcBef>
                <a:spcPts val="400"/>
              </a:spcBef>
              <a:spcAft>
                <a:spcPts val="0"/>
              </a:spcAft>
              <a:buSzPts val="1500"/>
              <a:buNone/>
              <a:defRPr sz="1500">
                <a:solidFill>
                  <a:schemeClr val="lt1"/>
                </a:solidFill>
              </a:defRPr>
            </a:lvl2pPr>
            <a:lvl3pPr marL="1371600" lvl="2" indent="-228600" algn="l">
              <a:lnSpc>
                <a:spcPct val="110000"/>
              </a:lnSpc>
              <a:spcBef>
                <a:spcPts val="400"/>
              </a:spcBef>
              <a:spcAft>
                <a:spcPts val="0"/>
              </a:spcAft>
              <a:buSzPts val="1500"/>
              <a:buNone/>
              <a:defRPr sz="1500">
                <a:solidFill>
                  <a:schemeClr val="lt1"/>
                </a:solidFill>
              </a:defRPr>
            </a:lvl3pPr>
            <a:lvl4pPr marL="1828800" lvl="3" indent="-228600" algn="l">
              <a:lnSpc>
                <a:spcPct val="110000"/>
              </a:lnSpc>
              <a:spcBef>
                <a:spcPts val="400"/>
              </a:spcBef>
              <a:spcAft>
                <a:spcPts val="0"/>
              </a:spcAft>
              <a:buSzPts val="1500"/>
              <a:buNone/>
              <a:defRPr sz="1500">
                <a:solidFill>
                  <a:schemeClr val="lt1"/>
                </a:solidFill>
              </a:defRPr>
            </a:lvl4pPr>
            <a:lvl5pPr marL="2286000" lvl="4" indent="-228600" algn="l">
              <a:lnSpc>
                <a:spcPct val="90000"/>
              </a:lnSpc>
              <a:spcBef>
                <a:spcPts val="400"/>
              </a:spcBef>
              <a:spcAft>
                <a:spcPts val="0"/>
              </a:spcAft>
              <a:buSzPts val="1500"/>
              <a:buNone/>
              <a:defRPr sz="15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124" name="Google Shape;124;p30"/>
          <p:cNvCxnSpPr/>
          <p:nvPr/>
        </p:nvCxnSpPr>
        <p:spPr>
          <a:xfrm>
            <a:off x="493260" y="2045993"/>
            <a:ext cx="450706" cy="0"/>
          </a:xfrm>
          <a:prstGeom prst="straightConnector1">
            <a:avLst/>
          </a:prstGeom>
          <a:noFill/>
          <a:ln w="9525" cap="flat" cmpd="sng">
            <a:solidFill>
              <a:schemeClr val="lt1"/>
            </a:solidFill>
            <a:prstDash val="solid"/>
            <a:miter lim="800000"/>
            <a:headEnd type="none" w="sm" len="sm"/>
            <a:tailEnd type="none" w="sm" len="sm"/>
          </a:ln>
        </p:spPr>
      </p:cxnSp>
      <p:pic>
        <p:nvPicPr>
          <p:cNvPr id="125" name="Google Shape;125;p30" descr="A number on a black background&#10;&#10;Description automatically generated"/>
          <p:cNvPicPr preferRelativeResize="0"/>
          <p:nvPr/>
        </p:nvPicPr>
        <p:blipFill rotWithShape="1">
          <a:blip r:embed="rId3">
            <a:alphaModFix/>
          </a:blip>
          <a:srcRect/>
          <a:stretch/>
        </p:blipFill>
        <p:spPr>
          <a:xfrm>
            <a:off x="6227355" y="3022005"/>
            <a:ext cx="1729119" cy="541174"/>
          </a:xfrm>
          <a:prstGeom prst="rect">
            <a:avLst/>
          </a:prstGeom>
          <a:noFill/>
          <a:ln>
            <a:noFill/>
          </a:ln>
        </p:spPr>
      </p:pic>
      <p:pic>
        <p:nvPicPr>
          <p:cNvPr id="126" name="Google Shape;126;p30" descr="A black background with white text&#10;&#10;Description automatically generated"/>
          <p:cNvPicPr preferRelativeResize="0"/>
          <p:nvPr/>
        </p:nvPicPr>
        <p:blipFill rotWithShape="1">
          <a:blip r:embed="rId4">
            <a:alphaModFix/>
          </a:blip>
          <a:srcRect/>
          <a:stretch/>
        </p:blipFill>
        <p:spPr>
          <a:xfrm>
            <a:off x="493260" y="91154"/>
            <a:ext cx="2756125" cy="12310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3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Presenter">
  <p:cSld name="One Presenter">
    <p:spTree>
      <p:nvGrpSpPr>
        <p:cNvPr id="1" name="Shape 127"/>
        <p:cNvGrpSpPr/>
        <p:nvPr/>
      </p:nvGrpSpPr>
      <p:grpSpPr>
        <a:xfrm>
          <a:off x="0" y="0"/>
          <a:ext cx="0" cy="0"/>
          <a:chOff x="0" y="0"/>
          <a:chExt cx="0" cy="0"/>
        </a:xfrm>
      </p:grpSpPr>
      <p:sp>
        <p:nvSpPr>
          <p:cNvPr id="128" name="Google Shape;128;p31"/>
          <p:cNvSpPr/>
          <p:nvPr/>
        </p:nvSpPr>
        <p:spPr>
          <a:xfrm>
            <a:off x="0" y="0"/>
            <a:ext cx="408051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9" name="Google Shape;129;p31"/>
          <p:cNvSpPr txBox="1">
            <a:spLocks noGrp="1"/>
          </p:cNvSpPr>
          <p:nvPr>
            <p:ph type="title"/>
          </p:nvPr>
        </p:nvSpPr>
        <p:spPr>
          <a:xfrm>
            <a:off x="459486" y="429297"/>
            <a:ext cx="3361215" cy="381567"/>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100"/>
              <a:buFont typeface="Arial"/>
              <a:buNone/>
              <a:defRPr sz="2100"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30" name="Google Shape;130;p31"/>
          <p:cNvPicPr preferRelativeResize="0"/>
          <p:nvPr/>
        </p:nvPicPr>
        <p:blipFill rotWithShape="1">
          <a:blip r:embed="rId2">
            <a:alphaModFix amt="50000"/>
          </a:blip>
          <a:srcRect r="-9886"/>
          <a:stretch/>
        </p:blipFill>
        <p:spPr>
          <a:xfrm rot="-5400000">
            <a:off x="294731" y="1357722"/>
            <a:ext cx="3491048" cy="4080507"/>
          </a:xfrm>
          <a:prstGeom prst="rect">
            <a:avLst/>
          </a:prstGeom>
          <a:noFill/>
          <a:ln>
            <a:noFill/>
          </a:ln>
        </p:spPr>
      </p:pic>
      <p:sp>
        <p:nvSpPr>
          <p:cNvPr id="131" name="Google Shape;131;p31"/>
          <p:cNvSpPr txBox="1"/>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sp>
        <p:nvSpPr>
          <p:cNvPr id="132" name="Google Shape;132;p31"/>
          <p:cNvSpPr txBox="1">
            <a:spLocks noGrp="1"/>
          </p:cNvSpPr>
          <p:nvPr>
            <p:ph type="ftr" idx="11"/>
          </p:nvPr>
        </p:nvSpPr>
        <p:spPr>
          <a:xfrm>
            <a:off x="457200" y="4772025"/>
            <a:ext cx="3463787"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31"/>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31"/>
          <p:cNvSpPr txBox="1">
            <a:spLocks noGrp="1"/>
          </p:cNvSpPr>
          <p:nvPr>
            <p:ph type="body" idx="1"/>
          </p:nvPr>
        </p:nvSpPr>
        <p:spPr>
          <a:xfrm>
            <a:off x="4944617" y="1177241"/>
            <a:ext cx="3411139" cy="3287913"/>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SzPts val="1400"/>
              <a:buNone/>
              <a:defRPr b="0"/>
            </a:lvl1pPr>
            <a:lvl2pPr marL="914400" lvl="1" indent="-317500" algn="l">
              <a:lnSpc>
                <a:spcPct val="110000"/>
              </a:lnSpc>
              <a:spcBef>
                <a:spcPts val="400"/>
              </a:spcBef>
              <a:spcAft>
                <a:spcPts val="0"/>
              </a:spcAft>
              <a:buSzPts val="1400"/>
              <a:buChar char="•"/>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SSP Document">
  <p:cSld name="NSSP Document">
    <p:bg>
      <p:bgPr>
        <a:solidFill>
          <a:schemeClr val="lt1"/>
        </a:solidFill>
        <a:effectLst/>
      </p:bgPr>
    </p:bg>
    <p:spTree>
      <p:nvGrpSpPr>
        <p:cNvPr id="1" name="Shape 135"/>
        <p:cNvGrpSpPr/>
        <p:nvPr/>
      </p:nvGrpSpPr>
      <p:grpSpPr>
        <a:xfrm>
          <a:off x="0" y="0"/>
          <a:ext cx="0" cy="0"/>
          <a:chOff x="0" y="0"/>
          <a:chExt cx="0" cy="0"/>
        </a:xfrm>
      </p:grpSpPr>
      <p:sp>
        <p:nvSpPr>
          <p:cNvPr id="136" name="Google Shape;136;p32"/>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32"/>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32"/>
          <p:cNvSpPr txBox="1"/>
          <p:nvPr/>
        </p:nvSpPr>
        <p:spPr>
          <a:xfrm>
            <a:off x="457200" y="431917"/>
            <a:ext cx="8898341" cy="63260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2100" b="0" i="0">
                <a:solidFill>
                  <a:schemeClr val="dk1"/>
                </a:solidFill>
                <a:latin typeface="Arial"/>
                <a:ea typeface="Arial"/>
                <a:cs typeface="Arial"/>
                <a:sym typeface="Arial"/>
              </a:rPr>
              <a:t>2024 National Strategy </a:t>
            </a:r>
            <a:r>
              <a:rPr lang="en" sz="2100" b="0" i="1">
                <a:solidFill>
                  <a:schemeClr val="dk1"/>
                </a:solidFill>
                <a:latin typeface="Times New Roman"/>
                <a:ea typeface="Times New Roman"/>
                <a:cs typeface="Times New Roman"/>
                <a:sym typeface="Times New Roman"/>
              </a:rPr>
              <a:t>for</a:t>
            </a:r>
            <a:r>
              <a:rPr lang="en" sz="2100" b="0" i="0">
                <a:solidFill>
                  <a:schemeClr val="dk1"/>
                </a:solidFill>
                <a:latin typeface="Arial"/>
                <a:ea typeface="Arial"/>
                <a:cs typeface="Arial"/>
                <a:sym typeface="Arial"/>
              </a:rPr>
              <a:t> Suicide Prevention</a:t>
            </a:r>
            <a:endParaRPr sz="1100"/>
          </a:p>
        </p:txBody>
      </p:sp>
      <p:pic>
        <p:nvPicPr>
          <p:cNvPr id="139" name="Google Shape;139;p32" descr="A purple background with text and numbers&#10;&#10;Description automatically generated"/>
          <p:cNvPicPr preferRelativeResize="0"/>
          <p:nvPr/>
        </p:nvPicPr>
        <p:blipFill rotWithShape="1">
          <a:blip r:embed="rId2">
            <a:alphaModFix/>
          </a:blip>
          <a:srcRect/>
          <a:stretch/>
        </p:blipFill>
        <p:spPr>
          <a:xfrm>
            <a:off x="5730277" y="1064525"/>
            <a:ext cx="2544611" cy="3293026"/>
          </a:xfrm>
          <a:prstGeom prst="rect">
            <a:avLst/>
          </a:prstGeom>
          <a:noFill/>
          <a:ln>
            <a:noFill/>
          </a:ln>
          <a:effectLst>
            <a:outerShdw blurRad="330580" sx="102000" sy="102000" algn="ctr" rotWithShape="0">
              <a:srgbClr val="000000">
                <a:alpha val="10980"/>
              </a:srgbClr>
            </a:outerShdw>
          </a:effectLst>
        </p:spPr>
      </p:pic>
      <p:sp>
        <p:nvSpPr>
          <p:cNvPr id="140" name="Google Shape;140;p32"/>
          <p:cNvSpPr txBox="1"/>
          <p:nvPr/>
        </p:nvSpPr>
        <p:spPr>
          <a:xfrm>
            <a:off x="459581" y="1177241"/>
            <a:ext cx="4742147" cy="3352800"/>
          </a:xfrm>
          <a:prstGeom prst="rect">
            <a:avLst/>
          </a:prstGeom>
          <a:noFill/>
          <a:ln>
            <a:noFill/>
          </a:ln>
        </p:spPr>
        <p:txBody>
          <a:bodyPr spcFirstLastPara="1" wrap="square" lIns="68575" tIns="34275" rIns="68575" bIns="34275" anchor="t" anchorCtr="0">
            <a:noAutofit/>
          </a:bodyPr>
          <a:lstStyle/>
          <a:p>
            <a:pPr marL="0" marR="0" lvl="0" indent="0" algn="l" rtl="0">
              <a:lnSpc>
                <a:spcPct val="107000"/>
              </a:lnSpc>
              <a:spcBef>
                <a:spcPts val="0"/>
              </a:spcBef>
              <a:spcAft>
                <a:spcPts val="0"/>
              </a:spcAft>
              <a:buClr>
                <a:srgbClr val="CB1F54"/>
              </a:buClr>
              <a:buSzPts val="1400"/>
              <a:buFont typeface="Arial"/>
              <a:buNone/>
            </a:pPr>
            <a:r>
              <a:rPr lang="en" sz="1400">
                <a:solidFill>
                  <a:schemeClr val="dk1"/>
                </a:solidFill>
                <a:latin typeface="Arial"/>
                <a:ea typeface="Arial"/>
                <a:cs typeface="Arial"/>
                <a:sym typeface="Arial"/>
              </a:rPr>
              <a:t>The 2024 </a:t>
            </a:r>
            <a:r>
              <a:rPr lang="en" sz="1400" i="1">
                <a:solidFill>
                  <a:schemeClr val="dk1"/>
                </a:solidFill>
                <a:latin typeface="Arial"/>
                <a:ea typeface="Arial"/>
                <a:cs typeface="Arial"/>
                <a:sym typeface="Arial"/>
              </a:rPr>
              <a:t>National Strategy for Suicide Preventio</a:t>
            </a:r>
            <a:r>
              <a:rPr lang="en" sz="1400">
                <a:solidFill>
                  <a:schemeClr val="dk1"/>
                </a:solidFill>
                <a:latin typeface="Arial"/>
                <a:ea typeface="Arial"/>
                <a:cs typeface="Arial"/>
                <a:sym typeface="Arial"/>
              </a:rPr>
              <a:t>n is </a:t>
            </a:r>
            <a:r>
              <a:rPr lang="en" sz="1400">
                <a:solidFill>
                  <a:srgbClr val="000000"/>
                </a:solidFill>
                <a:latin typeface="Arial"/>
                <a:ea typeface="Arial"/>
                <a:cs typeface="Arial"/>
                <a:sym typeface="Arial"/>
              </a:rPr>
              <a:t>a bold new 10-year, comprehensive, whole-of-society approach to suicide prevention that provides concrete recommendations for addressing gaps in the suicide prevention field</a:t>
            </a:r>
            <a:r>
              <a:rPr lang="en" sz="1400">
                <a:solidFill>
                  <a:schemeClr val="dk1"/>
                </a:solidFill>
                <a:latin typeface="Arial"/>
                <a:ea typeface="Arial"/>
                <a:cs typeface="Arial"/>
                <a:sym typeface="Arial"/>
              </a:rPr>
              <a:t>. </a:t>
            </a:r>
            <a:endParaRPr sz="1100"/>
          </a:p>
          <a:p>
            <a:pPr marL="0" marR="0" lvl="0" indent="0" algn="l" rtl="0">
              <a:lnSpc>
                <a:spcPct val="107000"/>
              </a:lnSpc>
              <a:spcBef>
                <a:spcPts val="1800"/>
              </a:spcBef>
              <a:spcAft>
                <a:spcPts val="0"/>
              </a:spcAft>
              <a:buClr>
                <a:schemeClr val="accent1"/>
              </a:buClr>
              <a:buSzPts val="1400"/>
              <a:buFont typeface="Arial"/>
              <a:buNone/>
            </a:pPr>
            <a:r>
              <a:rPr lang="en" sz="1400" b="1">
                <a:solidFill>
                  <a:schemeClr val="dk1"/>
                </a:solidFill>
                <a:latin typeface="Arial"/>
                <a:ea typeface="Arial"/>
                <a:cs typeface="Arial"/>
                <a:sym typeface="Arial"/>
              </a:rPr>
              <a:t>The new </a:t>
            </a:r>
            <a:r>
              <a:rPr lang="en" sz="1400" b="1" i="1">
                <a:solidFill>
                  <a:schemeClr val="dk1"/>
                </a:solidFill>
                <a:latin typeface="Arial"/>
                <a:ea typeface="Arial"/>
                <a:cs typeface="Arial"/>
                <a:sym typeface="Arial"/>
              </a:rPr>
              <a:t>National Strategy</a:t>
            </a:r>
            <a:r>
              <a:rPr lang="en" sz="1400" b="1">
                <a:solidFill>
                  <a:schemeClr val="dk1"/>
                </a:solidFill>
                <a:latin typeface="Arial"/>
                <a:ea typeface="Arial"/>
                <a:cs typeface="Arial"/>
                <a:sym typeface="Arial"/>
              </a:rPr>
              <a:t>: </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chemeClr val="dk1"/>
                </a:solidFill>
                <a:latin typeface="Arial"/>
                <a:ea typeface="Arial"/>
                <a:cs typeface="Arial"/>
                <a:sym typeface="Arial"/>
              </a:rPr>
              <a:t>Incorporates advancements in the field and addresses emerging issues</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chemeClr val="dk1"/>
                </a:solidFill>
                <a:latin typeface="Arial"/>
                <a:ea typeface="Arial"/>
                <a:cs typeface="Arial"/>
                <a:sym typeface="Arial"/>
              </a:rPr>
              <a:t>Is designed to guide, motivate, and promote a more coordinated and comprehensive approach to suicide prevention</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chemeClr val="dk1"/>
                </a:solidFill>
                <a:latin typeface="Arial"/>
                <a:ea typeface="Arial"/>
                <a:cs typeface="Arial"/>
                <a:sym typeface="Arial"/>
              </a:rPr>
              <a:t>Focuses on addressing the many risk and protective factors associated with suicide, with the recognition that there is no single solution to this complex challenge</a:t>
            </a:r>
            <a:endParaRPr sz="1100"/>
          </a:p>
          <a:p>
            <a:pPr marL="0" marR="0" lvl="0" indent="0" algn="l" rtl="0">
              <a:lnSpc>
                <a:spcPct val="107000"/>
              </a:lnSpc>
              <a:spcBef>
                <a:spcPts val="600"/>
              </a:spcBef>
              <a:spcAft>
                <a:spcPts val="0"/>
              </a:spcAft>
              <a:buClr>
                <a:schemeClr val="accent1"/>
              </a:buClr>
              <a:buSzPts val="1400"/>
              <a:buFont typeface="Arial"/>
              <a:buNone/>
            </a:pPr>
            <a:r>
              <a:rPr lang="en" sz="1400">
                <a:solidFill>
                  <a:schemeClr val="dk1"/>
                </a:solidFill>
                <a:latin typeface="Arial"/>
                <a:ea typeface="Arial"/>
                <a:cs typeface="Arial"/>
                <a:sym typeface="Arial"/>
              </a:rPr>
              <a:t> </a:t>
            </a:r>
            <a:endParaRPr sz="11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 name="Google Shape;19;p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 name="Google Shape;2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SSP Strategic Direction">
  <p:cSld name="NSSP Strategic Direction">
    <p:bg>
      <p:bgPr>
        <a:solidFill>
          <a:schemeClr val="lt1"/>
        </a:solidFill>
        <a:effectLst/>
      </p:bgPr>
    </p:bg>
    <p:spTree>
      <p:nvGrpSpPr>
        <p:cNvPr id="1" name="Shape 141"/>
        <p:cNvGrpSpPr/>
        <p:nvPr/>
      </p:nvGrpSpPr>
      <p:grpSpPr>
        <a:xfrm>
          <a:off x="0" y="0"/>
          <a:ext cx="0" cy="0"/>
          <a:chOff x="0" y="0"/>
          <a:chExt cx="0" cy="0"/>
        </a:xfrm>
      </p:grpSpPr>
      <p:sp>
        <p:nvSpPr>
          <p:cNvPr id="142" name="Google Shape;142;p33"/>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33"/>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33"/>
          <p:cNvSpPr/>
          <p:nvPr/>
        </p:nvSpPr>
        <p:spPr>
          <a:xfrm>
            <a:off x="4894445" y="1694156"/>
            <a:ext cx="1670777" cy="1226117"/>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5" name="Google Shape;145;p33"/>
          <p:cNvSpPr/>
          <p:nvPr/>
        </p:nvSpPr>
        <p:spPr>
          <a:xfrm>
            <a:off x="7095430" y="1694156"/>
            <a:ext cx="1670777" cy="1226117"/>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6" name="Google Shape;146;p33"/>
          <p:cNvPicPr preferRelativeResize="0"/>
          <p:nvPr/>
        </p:nvPicPr>
        <p:blipFill rotWithShape="1">
          <a:blip r:embed="rId2">
            <a:alphaModFix amt="44000"/>
          </a:blip>
          <a:srcRect t="-50674" r="-29801"/>
          <a:stretch/>
        </p:blipFill>
        <p:spPr>
          <a:xfrm rot="-5400000">
            <a:off x="5116775" y="1471827"/>
            <a:ext cx="1226117" cy="1670776"/>
          </a:xfrm>
          <a:prstGeom prst="rect">
            <a:avLst/>
          </a:prstGeom>
          <a:noFill/>
          <a:ln>
            <a:noFill/>
          </a:ln>
        </p:spPr>
      </p:pic>
      <p:pic>
        <p:nvPicPr>
          <p:cNvPr id="147" name="Google Shape;147;p33"/>
          <p:cNvPicPr preferRelativeResize="0"/>
          <p:nvPr/>
        </p:nvPicPr>
        <p:blipFill rotWithShape="1">
          <a:blip r:embed="rId2">
            <a:alphaModFix amt="44000"/>
          </a:blip>
          <a:srcRect t="-50674" r="-29801"/>
          <a:stretch/>
        </p:blipFill>
        <p:spPr>
          <a:xfrm rot="-5400000">
            <a:off x="7317760" y="1471826"/>
            <a:ext cx="1226117" cy="1670776"/>
          </a:xfrm>
          <a:prstGeom prst="rect">
            <a:avLst/>
          </a:prstGeom>
          <a:noFill/>
          <a:ln>
            <a:noFill/>
          </a:ln>
        </p:spPr>
      </p:pic>
      <p:sp>
        <p:nvSpPr>
          <p:cNvPr id="148" name="Google Shape;148;p33"/>
          <p:cNvSpPr/>
          <p:nvPr/>
        </p:nvSpPr>
        <p:spPr>
          <a:xfrm>
            <a:off x="492475" y="1694156"/>
            <a:ext cx="1670777" cy="1226117"/>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9" name="Google Shape;149;p33"/>
          <p:cNvPicPr preferRelativeResize="0"/>
          <p:nvPr/>
        </p:nvPicPr>
        <p:blipFill rotWithShape="1">
          <a:blip r:embed="rId2">
            <a:alphaModFix amt="44000"/>
          </a:blip>
          <a:srcRect t="-50674" r="-29801"/>
          <a:stretch/>
        </p:blipFill>
        <p:spPr>
          <a:xfrm rot="-5400000">
            <a:off x="714805" y="1471827"/>
            <a:ext cx="1226117" cy="1670776"/>
          </a:xfrm>
          <a:prstGeom prst="rect">
            <a:avLst/>
          </a:prstGeom>
          <a:noFill/>
          <a:ln>
            <a:noFill/>
          </a:ln>
        </p:spPr>
      </p:pic>
      <p:sp>
        <p:nvSpPr>
          <p:cNvPr id="150" name="Google Shape;150;p33"/>
          <p:cNvSpPr/>
          <p:nvPr/>
        </p:nvSpPr>
        <p:spPr>
          <a:xfrm>
            <a:off x="7100271" y="2925514"/>
            <a:ext cx="1670777" cy="1226117"/>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1" name="Google Shape;151;p33"/>
          <p:cNvSpPr/>
          <p:nvPr/>
        </p:nvSpPr>
        <p:spPr>
          <a:xfrm>
            <a:off x="4895912" y="2914979"/>
            <a:ext cx="1670777" cy="1226117"/>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2" name="Google Shape;152;p33"/>
          <p:cNvSpPr/>
          <p:nvPr/>
        </p:nvSpPr>
        <p:spPr>
          <a:xfrm>
            <a:off x="2703141" y="2914979"/>
            <a:ext cx="1670777" cy="1226117"/>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3" name="Google Shape;153;p33"/>
          <p:cNvSpPr/>
          <p:nvPr/>
        </p:nvSpPr>
        <p:spPr>
          <a:xfrm>
            <a:off x="486870" y="2925514"/>
            <a:ext cx="1670777" cy="1226117"/>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 name="Google Shape;154;p33"/>
          <p:cNvSpPr/>
          <p:nvPr/>
        </p:nvSpPr>
        <p:spPr>
          <a:xfrm>
            <a:off x="2693460" y="1694156"/>
            <a:ext cx="1670777" cy="1226117"/>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5" name="Google Shape;155;p33"/>
          <p:cNvPicPr preferRelativeResize="0"/>
          <p:nvPr/>
        </p:nvPicPr>
        <p:blipFill rotWithShape="1">
          <a:blip r:embed="rId2">
            <a:alphaModFix amt="44000"/>
          </a:blip>
          <a:srcRect t="-50674" r="-29801"/>
          <a:stretch/>
        </p:blipFill>
        <p:spPr>
          <a:xfrm rot="-5400000">
            <a:off x="2915790" y="1471827"/>
            <a:ext cx="1226117" cy="1670776"/>
          </a:xfrm>
          <a:prstGeom prst="rect">
            <a:avLst/>
          </a:prstGeom>
          <a:noFill/>
          <a:ln>
            <a:noFill/>
          </a:ln>
        </p:spPr>
      </p:pic>
      <p:sp>
        <p:nvSpPr>
          <p:cNvPr id="156" name="Google Shape;156;p33"/>
          <p:cNvSpPr txBox="1"/>
          <p:nvPr/>
        </p:nvSpPr>
        <p:spPr>
          <a:xfrm>
            <a:off x="457200" y="431917"/>
            <a:ext cx="8229600" cy="4027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2100" b="0" i="0">
                <a:solidFill>
                  <a:schemeClr val="dk1"/>
                </a:solidFill>
                <a:latin typeface="Arial"/>
                <a:ea typeface="Arial"/>
                <a:cs typeface="Arial"/>
                <a:sym typeface="Arial"/>
              </a:rPr>
              <a:t>National Strategy </a:t>
            </a:r>
            <a:r>
              <a:rPr lang="en" sz="2100" b="0" i="1">
                <a:solidFill>
                  <a:schemeClr val="dk1"/>
                </a:solidFill>
                <a:latin typeface="Times New Roman"/>
                <a:ea typeface="Times New Roman"/>
                <a:cs typeface="Times New Roman"/>
                <a:sym typeface="Times New Roman"/>
              </a:rPr>
              <a:t>for</a:t>
            </a:r>
            <a:r>
              <a:rPr lang="en" sz="2100" b="0" i="0">
                <a:solidFill>
                  <a:schemeClr val="dk1"/>
                </a:solidFill>
                <a:latin typeface="Arial"/>
                <a:ea typeface="Arial"/>
                <a:cs typeface="Arial"/>
                <a:sym typeface="Arial"/>
              </a:rPr>
              <a:t> Suicide Prevention Strategic Directions</a:t>
            </a:r>
            <a:endParaRPr sz="1100"/>
          </a:p>
        </p:txBody>
      </p:sp>
      <p:pic>
        <p:nvPicPr>
          <p:cNvPr id="157" name="Google Shape;157;p33" descr="A black background with white text&#10;&#10;Description automatically generated"/>
          <p:cNvPicPr preferRelativeResize="0"/>
          <p:nvPr/>
        </p:nvPicPr>
        <p:blipFill rotWithShape="1">
          <a:blip r:embed="rId3">
            <a:alphaModFix/>
          </a:blip>
          <a:srcRect/>
          <a:stretch/>
        </p:blipFill>
        <p:spPr>
          <a:xfrm>
            <a:off x="0" y="1849732"/>
            <a:ext cx="9134477" cy="1226117"/>
          </a:xfrm>
          <a:prstGeom prst="rect">
            <a:avLst/>
          </a:prstGeom>
          <a:noFill/>
          <a:ln>
            <a:noFill/>
          </a:ln>
        </p:spPr>
      </p:pic>
      <p:sp>
        <p:nvSpPr>
          <p:cNvPr id="158" name="Google Shape;158;p33"/>
          <p:cNvSpPr txBox="1"/>
          <p:nvPr/>
        </p:nvSpPr>
        <p:spPr>
          <a:xfrm>
            <a:off x="492475" y="3123396"/>
            <a:ext cx="1706051" cy="6924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Community-Based </a:t>
            </a: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Suicide Prevention</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9" name="Google Shape;159;p33"/>
          <p:cNvSpPr txBox="1"/>
          <p:nvPr/>
        </p:nvSpPr>
        <p:spPr>
          <a:xfrm>
            <a:off x="2744021" y="3147929"/>
            <a:ext cx="1670777" cy="6924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Treatment and</a:t>
            </a: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Crisis Services</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0" name="Google Shape;160;p33"/>
          <p:cNvSpPr txBox="1"/>
          <p:nvPr/>
        </p:nvSpPr>
        <p:spPr>
          <a:xfrm>
            <a:off x="4907500" y="3125560"/>
            <a:ext cx="1750475" cy="110799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Surveillance, </a:t>
            </a: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Quality Improvement, </a:t>
            </a: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and Research</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1" name="Google Shape;161;p33"/>
          <p:cNvSpPr txBox="1"/>
          <p:nvPr/>
        </p:nvSpPr>
        <p:spPr>
          <a:xfrm>
            <a:off x="7141151" y="3126272"/>
            <a:ext cx="1670777" cy="6924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Health Equity in</a:t>
            </a: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Suicide Prevention</a:t>
            </a:r>
            <a:endParaRPr sz="1100"/>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cxnSp>
        <p:nvCxnSpPr>
          <p:cNvPr id="162" name="Google Shape;162;p33"/>
          <p:cNvCxnSpPr/>
          <p:nvPr/>
        </p:nvCxnSpPr>
        <p:spPr>
          <a:xfrm>
            <a:off x="266700" y="2914979"/>
            <a:ext cx="8724900" cy="0"/>
          </a:xfrm>
          <a:prstGeom prst="straightConnector1">
            <a:avLst/>
          </a:prstGeom>
          <a:noFill/>
          <a:ln w="9525" cap="flat" cmpd="sng">
            <a:solidFill>
              <a:schemeClr val="dk1"/>
            </a:solidFill>
            <a:prstDash val="solid"/>
            <a:miter lim="800000"/>
            <a:headEnd type="none" w="sm" len="sm"/>
            <a:tailEnd type="triangl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ederal Action Plan Title">
  <p:cSld name="Federal Action Plan Title">
    <p:bg>
      <p:bgPr>
        <a:solidFill>
          <a:schemeClr val="accent1"/>
        </a:solidFill>
        <a:effectLst/>
      </p:bgPr>
    </p:bg>
    <p:spTree>
      <p:nvGrpSpPr>
        <p:cNvPr id="1" name="Shape 163"/>
        <p:cNvGrpSpPr/>
        <p:nvPr/>
      </p:nvGrpSpPr>
      <p:grpSpPr>
        <a:xfrm>
          <a:off x="0" y="0"/>
          <a:ext cx="0" cy="0"/>
          <a:chOff x="0" y="0"/>
          <a:chExt cx="0" cy="0"/>
        </a:xfrm>
      </p:grpSpPr>
      <p:pic>
        <p:nvPicPr>
          <p:cNvPr id="164" name="Google Shape;164;p34"/>
          <p:cNvPicPr preferRelativeResize="0"/>
          <p:nvPr/>
        </p:nvPicPr>
        <p:blipFill rotWithShape="1">
          <a:blip r:embed="rId2">
            <a:alphaModFix amt="50000"/>
          </a:blip>
          <a:srcRect/>
          <a:stretch/>
        </p:blipFill>
        <p:spPr>
          <a:xfrm rot="-5400000">
            <a:off x="3705155" y="-295346"/>
            <a:ext cx="5143498" cy="5734192"/>
          </a:xfrm>
          <a:prstGeom prst="rect">
            <a:avLst/>
          </a:prstGeom>
          <a:noFill/>
          <a:ln>
            <a:noFill/>
          </a:ln>
        </p:spPr>
      </p:pic>
      <p:sp>
        <p:nvSpPr>
          <p:cNvPr id="165" name="Google Shape;165;p34"/>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6" name="Google Shape;166;p34"/>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lt1"/>
                </a:solidFill>
                <a:latin typeface="Arial"/>
                <a:ea typeface="Arial"/>
                <a:cs typeface="Arial"/>
                <a:sym typeface="Arial"/>
              </a:defRPr>
            </a:lvl1pPr>
            <a:lvl2pPr marL="0" lvl="1" indent="0" algn="r">
              <a:spcBef>
                <a:spcPts val="0"/>
              </a:spcBef>
              <a:buNone/>
              <a:defRPr sz="1100">
                <a:solidFill>
                  <a:schemeClr val="lt1"/>
                </a:solidFill>
                <a:latin typeface="Arial"/>
                <a:ea typeface="Arial"/>
                <a:cs typeface="Arial"/>
                <a:sym typeface="Arial"/>
              </a:defRPr>
            </a:lvl2pPr>
            <a:lvl3pPr marL="0" lvl="2" indent="0" algn="r">
              <a:spcBef>
                <a:spcPts val="0"/>
              </a:spcBef>
              <a:buNone/>
              <a:defRPr sz="1100">
                <a:solidFill>
                  <a:schemeClr val="lt1"/>
                </a:solidFill>
                <a:latin typeface="Arial"/>
                <a:ea typeface="Arial"/>
                <a:cs typeface="Arial"/>
                <a:sym typeface="Arial"/>
              </a:defRPr>
            </a:lvl3pPr>
            <a:lvl4pPr marL="0" lvl="3" indent="0" algn="r">
              <a:spcBef>
                <a:spcPts val="0"/>
              </a:spcBef>
              <a:buNone/>
              <a:defRPr sz="1100">
                <a:solidFill>
                  <a:schemeClr val="lt1"/>
                </a:solidFill>
                <a:latin typeface="Arial"/>
                <a:ea typeface="Arial"/>
                <a:cs typeface="Arial"/>
                <a:sym typeface="Arial"/>
              </a:defRPr>
            </a:lvl4pPr>
            <a:lvl5pPr marL="0" lvl="4" indent="0" algn="r">
              <a:spcBef>
                <a:spcPts val="0"/>
              </a:spcBef>
              <a:buNone/>
              <a:defRPr sz="1100">
                <a:solidFill>
                  <a:schemeClr val="lt1"/>
                </a:solidFill>
                <a:latin typeface="Arial"/>
                <a:ea typeface="Arial"/>
                <a:cs typeface="Arial"/>
                <a:sym typeface="Arial"/>
              </a:defRPr>
            </a:lvl5pPr>
            <a:lvl6pPr marL="0" lvl="5" indent="0" algn="r">
              <a:spcBef>
                <a:spcPts val="0"/>
              </a:spcBef>
              <a:buNone/>
              <a:defRPr sz="1100">
                <a:solidFill>
                  <a:schemeClr val="lt1"/>
                </a:solidFill>
                <a:latin typeface="Arial"/>
                <a:ea typeface="Arial"/>
                <a:cs typeface="Arial"/>
                <a:sym typeface="Arial"/>
              </a:defRPr>
            </a:lvl6pPr>
            <a:lvl7pPr marL="0" lvl="6" indent="0" algn="r">
              <a:spcBef>
                <a:spcPts val="0"/>
              </a:spcBef>
              <a:buNone/>
              <a:defRPr sz="1100">
                <a:solidFill>
                  <a:schemeClr val="lt1"/>
                </a:solidFill>
                <a:latin typeface="Arial"/>
                <a:ea typeface="Arial"/>
                <a:cs typeface="Arial"/>
                <a:sym typeface="Arial"/>
              </a:defRPr>
            </a:lvl7pPr>
            <a:lvl8pPr marL="0" lvl="7" indent="0" algn="r">
              <a:spcBef>
                <a:spcPts val="0"/>
              </a:spcBef>
              <a:buNone/>
              <a:defRPr sz="1100">
                <a:solidFill>
                  <a:schemeClr val="lt1"/>
                </a:solidFill>
                <a:latin typeface="Arial"/>
                <a:ea typeface="Arial"/>
                <a:cs typeface="Arial"/>
                <a:sym typeface="Arial"/>
              </a:defRPr>
            </a:lvl8pPr>
            <a:lvl9pPr marL="0" lvl="8" indent="0" algn="r">
              <a:spcBef>
                <a:spcPts val="0"/>
              </a:spcBef>
              <a:buNone/>
              <a:defRPr sz="11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7" name="Google Shape;167;p34"/>
          <p:cNvSpPr txBox="1"/>
          <p:nvPr/>
        </p:nvSpPr>
        <p:spPr>
          <a:xfrm>
            <a:off x="309346" y="2045993"/>
            <a:ext cx="3537097" cy="563198"/>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 sz="1800" b="1" i="0">
                <a:solidFill>
                  <a:schemeClr val="lt1"/>
                </a:solidFill>
                <a:latin typeface="Arial"/>
                <a:ea typeface="Arial"/>
                <a:cs typeface="Arial"/>
                <a:sym typeface="Arial"/>
              </a:rPr>
              <a:t>FEDERAL ACTION PLAN</a:t>
            </a:r>
            <a:endParaRPr sz="1800" b="1" i="0">
              <a:solidFill>
                <a:schemeClr val="dk1"/>
              </a:solidFill>
              <a:latin typeface="Arial"/>
              <a:ea typeface="Arial"/>
              <a:cs typeface="Arial"/>
              <a:sym typeface="Arial"/>
            </a:endParaRPr>
          </a:p>
        </p:txBody>
      </p:sp>
      <p:sp>
        <p:nvSpPr>
          <p:cNvPr id="168" name="Google Shape;168;p34"/>
          <p:cNvSpPr/>
          <p:nvPr/>
        </p:nvSpPr>
        <p:spPr>
          <a:xfrm>
            <a:off x="309346" y="2045993"/>
            <a:ext cx="3537097" cy="563198"/>
          </a:xfrm>
          <a:prstGeom prst="rect">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69" name="Google Shape;169;p34" descr="A number on a black background&#10;&#10;Description automatically generated"/>
          <p:cNvPicPr preferRelativeResize="0"/>
          <p:nvPr/>
        </p:nvPicPr>
        <p:blipFill rotWithShape="1">
          <a:blip r:embed="rId3">
            <a:alphaModFix/>
          </a:blip>
          <a:srcRect/>
          <a:stretch/>
        </p:blipFill>
        <p:spPr>
          <a:xfrm>
            <a:off x="6227355" y="3022005"/>
            <a:ext cx="1729119" cy="541174"/>
          </a:xfrm>
          <a:prstGeom prst="rect">
            <a:avLst/>
          </a:prstGeom>
          <a:noFill/>
          <a:ln>
            <a:noFill/>
          </a:ln>
        </p:spPr>
      </p:pic>
      <p:pic>
        <p:nvPicPr>
          <p:cNvPr id="170" name="Google Shape;170;p34" descr="A black background with white text&#10;&#10;Description automatically generated"/>
          <p:cNvPicPr preferRelativeResize="0"/>
          <p:nvPr/>
        </p:nvPicPr>
        <p:blipFill rotWithShape="1">
          <a:blip r:embed="rId4">
            <a:alphaModFix/>
          </a:blip>
          <a:srcRect/>
          <a:stretch/>
        </p:blipFill>
        <p:spPr>
          <a:xfrm>
            <a:off x="493260" y="91154"/>
            <a:ext cx="2756125" cy="123102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ederal Action Plan document">
  <p:cSld name="Federal Action Plan document">
    <p:spTree>
      <p:nvGrpSpPr>
        <p:cNvPr id="1" name="Shape 171"/>
        <p:cNvGrpSpPr/>
        <p:nvPr/>
      </p:nvGrpSpPr>
      <p:grpSpPr>
        <a:xfrm>
          <a:off x="0" y="0"/>
          <a:ext cx="0" cy="0"/>
          <a:chOff x="0" y="0"/>
          <a:chExt cx="0" cy="0"/>
        </a:xfrm>
      </p:grpSpPr>
      <p:sp>
        <p:nvSpPr>
          <p:cNvPr id="172" name="Google Shape;172;p35"/>
          <p:cNvSpPr txBox="1">
            <a:spLocks noGrp="1"/>
          </p:cNvSpPr>
          <p:nvPr>
            <p:ph type="sldNum" idx="12"/>
          </p:nvPr>
        </p:nvSpPr>
        <p:spPr>
          <a:xfrm>
            <a:off x="6657975" y="4761976"/>
            <a:ext cx="2057400" cy="25374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dk1"/>
                </a:solidFill>
                <a:latin typeface="Arial"/>
                <a:ea typeface="Arial"/>
                <a:cs typeface="Arial"/>
                <a:sym typeface="Arial"/>
              </a:defRPr>
            </a:lvl1pPr>
            <a:lvl2pPr marL="0" lvl="1" indent="0" algn="r">
              <a:spcBef>
                <a:spcPts val="0"/>
              </a:spcBef>
              <a:buNone/>
              <a:defRPr sz="800">
                <a:solidFill>
                  <a:schemeClr val="dk1"/>
                </a:solidFill>
                <a:latin typeface="Arial"/>
                <a:ea typeface="Arial"/>
                <a:cs typeface="Arial"/>
                <a:sym typeface="Arial"/>
              </a:defRPr>
            </a:lvl2pPr>
            <a:lvl3pPr marL="0" lvl="2" indent="0" algn="r">
              <a:spcBef>
                <a:spcPts val="0"/>
              </a:spcBef>
              <a:buNone/>
              <a:defRPr sz="800">
                <a:solidFill>
                  <a:schemeClr val="dk1"/>
                </a:solidFill>
                <a:latin typeface="Arial"/>
                <a:ea typeface="Arial"/>
                <a:cs typeface="Arial"/>
                <a:sym typeface="Arial"/>
              </a:defRPr>
            </a:lvl3pPr>
            <a:lvl4pPr marL="0" lvl="3" indent="0" algn="r">
              <a:spcBef>
                <a:spcPts val="0"/>
              </a:spcBef>
              <a:buNone/>
              <a:defRPr sz="800">
                <a:solidFill>
                  <a:schemeClr val="dk1"/>
                </a:solidFill>
                <a:latin typeface="Arial"/>
                <a:ea typeface="Arial"/>
                <a:cs typeface="Arial"/>
                <a:sym typeface="Arial"/>
              </a:defRPr>
            </a:lvl4pPr>
            <a:lvl5pPr marL="0" lvl="4" indent="0" algn="r">
              <a:spcBef>
                <a:spcPts val="0"/>
              </a:spcBef>
              <a:buNone/>
              <a:defRPr sz="800">
                <a:solidFill>
                  <a:schemeClr val="dk1"/>
                </a:solidFill>
                <a:latin typeface="Arial"/>
                <a:ea typeface="Arial"/>
                <a:cs typeface="Arial"/>
                <a:sym typeface="Arial"/>
              </a:defRPr>
            </a:lvl5pPr>
            <a:lvl6pPr marL="0" lvl="5" indent="0" algn="r">
              <a:spcBef>
                <a:spcPts val="0"/>
              </a:spcBef>
              <a:buNone/>
              <a:defRPr sz="800">
                <a:solidFill>
                  <a:schemeClr val="dk1"/>
                </a:solidFill>
                <a:latin typeface="Arial"/>
                <a:ea typeface="Arial"/>
                <a:cs typeface="Arial"/>
                <a:sym typeface="Arial"/>
              </a:defRPr>
            </a:lvl6pPr>
            <a:lvl7pPr marL="0" lvl="6" indent="0" algn="r">
              <a:spcBef>
                <a:spcPts val="0"/>
              </a:spcBef>
              <a:buNone/>
              <a:defRPr sz="800">
                <a:solidFill>
                  <a:schemeClr val="dk1"/>
                </a:solidFill>
                <a:latin typeface="Arial"/>
                <a:ea typeface="Arial"/>
                <a:cs typeface="Arial"/>
                <a:sym typeface="Arial"/>
              </a:defRPr>
            </a:lvl7pPr>
            <a:lvl8pPr marL="0" lvl="7" indent="0" algn="r">
              <a:spcBef>
                <a:spcPts val="0"/>
              </a:spcBef>
              <a:buNone/>
              <a:defRPr sz="800">
                <a:solidFill>
                  <a:schemeClr val="dk1"/>
                </a:solidFill>
                <a:latin typeface="Arial"/>
                <a:ea typeface="Arial"/>
                <a:cs typeface="Arial"/>
                <a:sym typeface="Arial"/>
              </a:defRPr>
            </a:lvl8pPr>
            <a:lvl9pPr marL="0" lvl="8" indent="0" algn="r">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3" name="Google Shape;173;p35"/>
          <p:cNvSpPr txBox="1"/>
          <p:nvPr/>
        </p:nvSpPr>
        <p:spPr>
          <a:xfrm>
            <a:off x="457200" y="431917"/>
            <a:ext cx="8898341" cy="63260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2100" b="0" i="0">
                <a:solidFill>
                  <a:schemeClr val="dk1"/>
                </a:solidFill>
                <a:latin typeface="Arial"/>
                <a:ea typeface="Arial"/>
                <a:cs typeface="Arial"/>
                <a:sym typeface="Arial"/>
              </a:rPr>
              <a:t>2024 National Strategy </a:t>
            </a:r>
            <a:r>
              <a:rPr lang="en" sz="2100" b="0" i="1">
                <a:solidFill>
                  <a:schemeClr val="dk1"/>
                </a:solidFill>
                <a:latin typeface="Times New Roman"/>
                <a:ea typeface="Times New Roman"/>
                <a:cs typeface="Times New Roman"/>
                <a:sym typeface="Times New Roman"/>
              </a:rPr>
              <a:t>for</a:t>
            </a:r>
            <a:r>
              <a:rPr lang="en" sz="2100" b="0" i="0">
                <a:solidFill>
                  <a:schemeClr val="dk1"/>
                </a:solidFill>
                <a:latin typeface="Arial"/>
                <a:ea typeface="Arial"/>
                <a:cs typeface="Arial"/>
                <a:sym typeface="Arial"/>
              </a:rPr>
              <a:t> Suicide Prevention </a:t>
            </a:r>
            <a:r>
              <a:rPr lang="en" sz="2100" b="0" i="1">
                <a:solidFill>
                  <a:schemeClr val="dk1"/>
                </a:solidFill>
                <a:latin typeface="Arial"/>
                <a:ea typeface="Arial"/>
                <a:cs typeface="Arial"/>
                <a:sym typeface="Arial"/>
              </a:rPr>
              <a:t>Federal Action Plan</a:t>
            </a:r>
            <a:br>
              <a:rPr lang="en" sz="2100" b="0" i="1">
                <a:solidFill>
                  <a:schemeClr val="dk1"/>
                </a:solidFill>
                <a:latin typeface="Arial"/>
                <a:ea typeface="Arial"/>
                <a:cs typeface="Arial"/>
                <a:sym typeface="Arial"/>
              </a:rPr>
            </a:br>
            <a:endParaRPr sz="2100" b="0" i="1">
              <a:solidFill>
                <a:schemeClr val="dk1"/>
              </a:solidFill>
              <a:latin typeface="Arial"/>
              <a:ea typeface="Arial"/>
              <a:cs typeface="Arial"/>
              <a:sym typeface="Arial"/>
            </a:endParaRPr>
          </a:p>
        </p:txBody>
      </p:sp>
      <p:pic>
        <p:nvPicPr>
          <p:cNvPr id="174" name="Google Shape;174;p35"/>
          <p:cNvPicPr preferRelativeResize="0"/>
          <p:nvPr/>
        </p:nvPicPr>
        <p:blipFill rotWithShape="1">
          <a:blip r:embed="rId2">
            <a:alphaModFix/>
          </a:blip>
          <a:srcRect/>
          <a:stretch/>
        </p:blipFill>
        <p:spPr>
          <a:xfrm>
            <a:off x="5730277" y="1064525"/>
            <a:ext cx="2544612" cy="3293026"/>
          </a:xfrm>
          <a:prstGeom prst="rect">
            <a:avLst/>
          </a:prstGeom>
          <a:noFill/>
          <a:ln>
            <a:noFill/>
          </a:ln>
          <a:effectLst>
            <a:outerShdw blurRad="330580" sx="102000" sy="102000" algn="ctr" rotWithShape="0">
              <a:srgbClr val="000000">
                <a:alpha val="15686"/>
              </a:srgbClr>
            </a:outerShdw>
          </a:effectLst>
        </p:spPr>
      </p:pic>
      <p:sp>
        <p:nvSpPr>
          <p:cNvPr id="175" name="Google Shape;175;p35"/>
          <p:cNvSpPr txBox="1"/>
          <p:nvPr/>
        </p:nvSpPr>
        <p:spPr>
          <a:xfrm>
            <a:off x="459582" y="1177241"/>
            <a:ext cx="4256911" cy="3352800"/>
          </a:xfrm>
          <a:prstGeom prst="rect">
            <a:avLst/>
          </a:prstGeom>
          <a:noFill/>
          <a:ln>
            <a:noFill/>
          </a:ln>
        </p:spPr>
        <p:txBody>
          <a:bodyPr spcFirstLastPara="1" wrap="square" lIns="68575" tIns="34275" rIns="68575" bIns="34275" anchor="t" anchorCtr="0">
            <a:noAutofit/>
          </a:bodyPr>
          <a:lstStyle/>
          <a:p>
            <a:pPr marL="0" marR="0" lvl="0" indent="0" algn="l" rtl="0">
              <a:lnSpc>
                <a:spcPct val="107000"/>
              </a:lnSpc>
              <a:spcBef>
                <a:spcPts val="0"/>
              </a:spcBef>
              <a:spcAft>
                <a:spcPts val="0"/>
              </a:spcAft>
              <a:buClr>
                <a:schemeClr val="accent1"/>
              </a:buClr>
              <a:buSzPts val="1400"/>
              <a:buFont typeface="Arial"/>
              <a:buNone/>
            </a:pPr>
            <a:r>
              <a:rPr lang="en" sz="1400">
                <a:solidFill>
                  <a:srgbClr val="000000"/>
                </a:solidFill>
                <a:latin typeface="Arial"/>
                <a:ea typeface="Arial"/>
                <a:cs typeface="Arial"/>
                <a:sym typeface="Arial"/>
              </a:rPr>
              <a:t>The </a:t>
            </a:r>
            <a:r>
              <a:rPr lang="en" sz="1400" i="1">
                <a:solidFill>
                  <a:srgbClr val="000000"/>
                </a:solidFill>
                <a:latin typeface="Arial"/>
                <a:ea typeface="Arial"/>
                <a:cs typeface="Arial"/>
                <a:sym typeface="Arial"/>
              </a:rPr>
              <a:t>National Strategy</a:t>
            </a:r>
            <a:r>
              <a:rPr lang="en" sz="1400">
                <a:solidFill>
                  <a:srgbClr val="000000"/>
                </a:solidFill>
                <a:latin typeface="Arial"/>
                <a:ea typeface="Arial"/>
                <a:cs typeface="Arial"/>
                <a:sym typeface="Arial"/>
              </a:rPr>
              <a:t> is accompanied by the first-ever </a:t>
            </a:r>
            <a:r>
              <a:rPr lang="en" sz="1400" i="1">
                <a:solidFill>
                  <a:srgbClr val="000000"/>
                </a:solidFill>
                <a:latin typeface="Arial"/>
                <a:ea typeface="Arial"/>
                <a:cs typeface="Arial"/>
                <a:sym typeface="Arial"/>
              </a:rPr>
              <a:t>Federal Action Plan (Action Plan)</a:t>
            </a:r>
            <a:r>
              <a:rPr lang="en" sz="1400">
                <a:solidFill>
                  <a:srgbClr val="000000"/>
                </a:solidFill>
                <a:latin typeface="Arial"/>
                <a:ea typeface="Arial"/>
                <a:cs typeface="Arial"/>
                <a:sym typeface="Arial"/>
              </a:rPr>
              <a:t>, which </a:t>
            </a:r>
            <a:r>
              <a:rPr lang="en" sz="1400" b="1">
                <a:solidFill>
                  <a:srgbClr val="000000"/>
                </a:solidFill>
                <a:latin typeface="Arial"/>
                <a:ea typeface="Arial"/>
                <a:cs typeface="Arial"/>
                <a:sym typeface="Arial"/>
              </a:rPr>
              <a:t>identifies more than 200 actions </a:t>
            </a:r>
            <a:r>
              <a:rPr lang="en" sz="1400">
                <a:solidFill>
                  <a:srgbClr val="000000"/>
                </a:solidFill>
                <a:latin typeface="Arial"/>
                <a:ea typeface="Arial"/>
                <a:cs typeface="Arial"/>
                <a:sym typeface="Arial"/>
              </a:rPr>
              <a:t>across the Federal government to be taken over the next three years in support of those goals.</a:t>
            </a:r>
            <a:endParaRPr sz="1400" i="1">
              <a:solidFill>
                <a:schemeClr val="dk1"/>
              </a:solidFill>
              <a:latin typeface="Arial"/>
              <a:ea typeface="Arial"/>
              <a:cs typeface="Arial"/>
              <a:sym typeface="Arial"/>
            </a:endParaRPr>
          </a:p>
        </p:txBody>
      </p:sp>
      <p:sp>
        <p:nvSpPr>
          <p:cNvPr id="176" name="Google Shape;176;p35"/>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ederal Action Plan Bullets">
  <p:cSld name="Federal Action Plan Bullets">
    <p:bg>
      <p:bgPr>
        <a:solidFill>
          <a:schemeClr val="lt1"/>
        </a:solidFill>
        <a:effectLst/>
      </p:bgPr>
    </p:bg>
    <p:spTree>
      <p:nvGrpSpPr>
        <p:cNvPr id="1" name="Shape 177"/>
        <p:cNvGrpSpPr/>
        <p:nvPr/>
      </p:nvGrpSpPr>
      <p:grpSpPr>
        <a:xfrm>
          <a:off x="0" y="0"/>
          <a:ext cx="0" cy="0"/>
          <a:chOff x="0" y="0"/>
          <a:chExt cx="0" cy="0"/>
        </a:xfrm>
      </p:grpSpPr>
      <p:pic>
        <p:nvPicPr>
          <p:cNvPr id="178" name="Google Shape;178;p36"/>
          <p:cNvPicPr preferRelativeResize="0"/>
          <p:nvPr/>
        </p:nvPicPr>
        <p:blipFill rotWithShape="1">
          <a:blip r:embed="rId2">
            <a:alphaModFix amt="22000"/>
          </a:blip>
          <a:srcRect t="7117" b="68181"/>
          <a:stretch/>
        </p:blipFill>
        <p:spPr>
          <a:xfrm rot="10800000">
            <a:off x="4578291" y="0"/>
            <a:ext cx="4507534" cy="1241298"/>
          </a:xfrm>
          <a:prstGeom prst="rect">
            <a:avLst/>
          </a:prstGeom>
          <a:noFill/>
          <a:ln>
            <a:noFill/>
          </a:ln>
        </p:spPr>
      </p:pic>
      <p:sp>
        <p:nvSpPr>
          <p:cNvPr id="179" name="Google Shape;179;p36"/>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0" name="Google Shape;180;p36"/>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1" name="Google Shape;181;p36"/>
          <p:cNvSpPr txBox="1"/>
          <p:nvPr/>
        </p:nvSpPr>
        <p:spPr>
          <a:xfrm>
            <a:off x="459582" y="2180230"/>
            <a:ext cx="3870171" cy="2390755"/>
          </a:xfrm>
          <a:prstGeom prst="rect">
            <a:avLst/>
          </a:prstGeom>
          <a:noFill/>
          <a:ln>
            <a:noFill/>
          </a:ln>
        </p:spPr>
        <p:txBody>
          <a:bodyPr spcFirstLastPara="1" wrap="square" lIns="68575" tIns="34275" rIns="68575" bIns="34275" anchor="t" anchorCtr="0">
            <a:noAutofit/>
          </a:bodyPr>
          <a:lstStyle/>
          <a:p>
            <a:pPr marL="177800" marR="0" lvl="0" indent="-177800" algn="l" rtl="0">
              <a:lnSpc>
                <a:spcPct val="107000"/>
              </a:lnSpc>
              <a:spcBef>
                <a:spcPts val="0"/>
              </a:spcBef>
              <a:spcAft>
                <a:spcPts val="0"/>
              </a:spcAft>
              <a:buClr>
                <a:schemeClr val="accent1"/>
              </a:buClr>
              <a:buSzPts val="1400"/>
              <a:buFont typeface="Arial"/>
              <a:buChar char="•"/>
            </a:pPr>
            <a:r>
              <a:rPr lang="en" sz="1400">
                <a:solidFill>
                  <a:srgbClr val="212529"/>
                </a:solidFill>
                <a:latin typeface="Arial"/>
                <a:ea typeface="Arial"/>
                <a:cs typeface="Arial"/>
                <a:sym typeface="Arial"/>
              </a:rPr>
              <a:t>Federal departments and agencies</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rgbClr val="212529"/>
                </a:solidFill>
                <a:latin typeface="Arial"/>
                <a:ea typeface="Arial"/>
                <a:cs typeface="Arial"/>
                <a:sym typeface="Arial"/>
              </a:rPr>
              <a:t>State, tribal, local, and territorial agencies, and others in the public sector  </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rgbClr val="212529"/>
                </a:solidFill>
                <a:latin typeface="Arial"/>
                <a:ea typeface="Arial"/>
                <a:cs typeface="Arial"/>
                <a:sym typeface="Arial"/>
              </a:rPr>
              <a:t>Community-based organizations</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rgbClr val="212529"/>
                </a:solidFill>
                <a:latin typeface="Arial"/>
                <a:ea typeface="Arial"/>
                <a:cs typeface="Arial"/>
                <a:sym typeface="Arial"/>
              </a:rPr>
              <a:t>Health care systems and providers</a:t>
            </a:r>
            <a:endParaRPr sz="1100"/>
          </a:p>
          <a:p>
            <a:pPr marL="177800" marR="0" lvl="0" indent="-88900" algn="l" rtl="0">
              <a:lnSpc>
                <a:spcPct val="107000"/>
              </a:lnSpc>
              <a:spcBef>
                <a:spcPts val="600"/>
              </a:spcBef>
              <a:spcAft>
                <a:spcPts val="0"/>
              </a:spcAft>
              <a:buClr>
                <a:schemeClr val="accent1"/>
              </a:buClr>
              <a:buSzPts val="1400"/>
              <a:buFont typeface="Arial"/>
              <a:buNone/>
            </a:pPr>
            <a:endParaRPr sz="1400">
              <a:solidFill>
                <a:srgbClr val="212529"/>
              </a:solidFill>
              <a:latin typeface="Arial"/>
              <a:ea typeface="Arial"/>
              <a:cs typeface="Arial"/>
              <a:sym typeface="Arial"/>
            </a:endParaRPr>
          </a:p>
        </p:txBody>
      </p:sp>
      <p:sp>
        <p:nvSpPr>
          <p:cNvPr id="182" name="Google Shape;182;p36"/>
          <p:cNvSpPr txBox="1"/>
          <p:nvPr/>
        </p:nvSpPr>
        <p:spPr>
          <a:xfrm>
            <a:off x="457200" y="431917"/>
            <a:ext cx="8229600" cy="87782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2100" b="0" i="0">
                <a:solidFill>
                  <a:schemeClr val="dk1"/>
                </a:solidFill>
                <a:latin typeface="Arial"/>
                <a:ea typeface="Arial"/>
                <a:cs typeface="Arial"/>
                <a:sym typeface="Arial"/>
              </a:rPr>
              <a:t>2024 National Strategy </a:t>
            </a:r>
            <a:r>
              <a:rPr lang="en" sz="2100" b="0" i="1">
                <a:solidFill>
                  <a:schemeClr val="dk1"/>
                </a:solidFill>
                <a:latin typeface="Times New Roman"/>
                <a:ea typeface="Times New Roman"/>
                <a:cs typeface="Times New Roman"/>
                <a:sym typeface="Times New Roman"/>
              </a:rPr>
              <a:t>for</a:t>
            </a:r>
            <a:r>
              <a:rPr lang="en" sz="2100" b="0" i="0">
                <a:solidFill>
                  <a:schemeClr val="dk1"/>
                </a:solidFill>
                <a:latin typeface="Arial"/>
                <a:ea typeface="Arial"/>
                <a:cs typeface="Arial"/>
                <a:sym typeface="Arial"/>
              </a:rPr>
              <a:t> Suicide Prevention </a:t>
            </a:r>
            <a:r>
              <a:rPr lang="en" sz="2100" b="0" i="1">
                <a:solidFill>
                  <a:schemeClr val="dk1"/>
                </a:solidFill>
                <a:latin typeface="Arial"/>
                <a:ea typeface="Arial"/>
                <a:cs typeface="Arial"/>
                <a:sym typeface="Arial"/>
              </a:rPr>
              <a:t>Federal Action Plan</a:t>
            </a:r>
            <a:br>
              <a:rPr lang="en" sz="2100" b="0" i="0">
                <a:solidFill>
                  <a:schemeClr val="dk1"/>
                </a:solidFill>
                <a:latin typeface="Arial"/>
                <a:ea typeface="Arial"/>
                <a:cs typeface="Arial"/>
                <a:sym typeface="Arial"/>
              </a:rPr>
            </a:br>
            <a:endParaRPr sz="2100" b="0" i="0">
              <a:solidFill>
                <a:schemeClr val="dk1"/>
              </a:solidFill>
              <a:latin typeface="Arial"/>
              <a:ea typeface="Arial"/>
              <a:cs typeface="Arial"/>
              <a:sym typeface="Arial"/>
            </a:endParaRPr>
          </a:p>
        </p:txBody>
      </p:sp>
      <p:sp>
        <p:nvSpPr>
          <p:cNvPr id="183" name="Google Shape;183;p36"/>
          <p:cNvSpPr txBox="1"/>
          <p:nvPr/>
        </p:nvSpPr>
        <p:spPr>
          <a:xfrm>
            <a:off x="4572001" y="2180230"/>
            <a:ext cx="3870171" cy="2390755"/>
          </a:xfrm>
          <a:prstGeom prst="rect">
            <a:avLst/>
          </a:prstGeom>
          <a:noFill/>
          <a:ln>
            <a:noFill/>
          </a:ln>
        </p:spPr>
        <p:txBody>
          <a:bodyPr spcFirstLastPara="1" wrap="square" lIns="68575" tIns="34275" rIns="68575" bIns="34275" anchor="t" anchorCtr="0">
            <a:noAutofit/>
          </a:bodyPr>
          <a:lstStyle/>
          <a:p>
            <a:pPr marL="177800" marR="0" lvl="0" indent="-177800" algn="l" rtl="0">
              <a:lnSpc>
                <a:spcPct val="107000"/>
              </a:lnSpc>
              <a:spcBef>
                <a:spcPts val="0"/>
              </a:spcBef>
              <a:spcAft>
                <a:spcPts val="0"/>
              </a:spcAft>
              <a:buClr>
                <a:schemeClr val="accent1"/>
              </a:buClr>
              <a:buSzPts val="1400"/>
              <a:buFont typeface="Arial"/>
              <a:buChar char="•"/>
            </a:pPr>
            <a:r>
              <a:rPr lang="en" sz="1400">
                <a:solidFill>
                  <a:srgbClr val="212529"/>
                </a:solidFill>
                <a:latin typeface="Arial"/>
                <a:ea typeface="Arial"/>
                <a:cs typeface="Arial"/>
                <a:sym typeface="Arial"/>
              </a:rPr>
              <a:t>Businesses and other private sector partners</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rgbClr val="212529"/>
                </a:solidFill>
                <a:latin typeface="Arial"/>
                <a:ea typeface="Arial"/>
                <a:cs typeface="Arial"/>
                <a:sym typeface="Arial"/>
              </a:rPr>
              <a:t>Individuals with suicide-centered lived experience</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rgbClr val="212529"/>
                </a:solidFill>
                <a:latin typeface="Arial"/>
                <a:ea typeface="Arial"/>
                <a:cs typeface="Arial"/>
                <a:sym typeface="Arial"/>
              </a:rPr>
              <a:t>Schools, higher education, and other educational institutions</a:t>
            </a:r>
            <a:endParaRPr sz="1100"/>
          </a:p>
          <a:p>
            <a:pPr marL="177800" marR="0" lvl="0" indent="-177800" algn="l" rtl="0">
              <a:lnSpc>
                <a:spcPct val="107000"/>
              </a:lnSpc>
              <a:spcBef>
                <a:spcPts val="600"/>
              </a:spcBef>
              <a:spcAft>
                <a:spcPts val="0"/>
              </a:spcAft>
              <a:buClr>
                <a:schemeClr val="accent1"/>
              </a:buClr>
              <a:buSzPts val="1400"/>
              <a:buFont typeface="Arial"/>
              <a:buChar char="•"/>
            </a:pPr>
            <a:r>
              <a:rPr lang="en" sz="1400">
                <a:solidFill>
                  <a:srgbClr val="212529"/>
                </a:solidFill>
                <a:latin typeface="Arial"/>
                <a:ea typeface="Arial"/>
                <a:cs typeface="Arial"/>
                <a:sym typeface="Arial"/>
              </a:rPr>
              <a:t>Workplaces</a:t>
            </a:r>
            <a:endParaRPr sz="1400">
              <a:solidFill>
                <a:schemeClr val="dk1"/>
              </a:solidFill>
              <a:latin typeface="Arial"/>
              <a:ea typeface="Arial"/>
              <a:cs typeface="Arial"/>
              <a:sym typeface="Arial"/>
            </a:endParaRPr>
          </a:p>
        </p:txBody>
      </p:sp>
      <p:sp>
        <p:nvSpPr>
          <p:cNvPr id="184" name="Google Shape;184;p36"/>
          <p:cNvSpPr txBox="1"/>
          <p:nvPr/>
        </p:nvSpPr>
        <p:spPr>
          <a:xfrm>
            <a:off x="457200" y="1376373"/>
            <a:ext cx="3621122" cy="520929"/>
          </a:xfrm>
          <a:prstGeom prst="rect">
            <a:avLst/>
          </a:prstGeom>
          <a:noFill/>
          <a:ln>
            <a:noFill/>
          </a:ln>
        </p:spPr>
        <p:txBody>
          <a:bodyPr spcFirstLastPara="1" wrap="square" lIns="68575" tIns="34275" rIns="68575" bIns="34275" anchor="t" anchorCtr="0">
            <a:noAutofit/>
          </a:bodyPr>
          <a:lstStyle/>
          <a:p>
            <a:pPr marL="0" marR="0" lvl="0" indent="0" algn="l" rtl="0">
              <a:lnSpc>
                <a:spcPct val="107000"/>
              </a:lnSpc>
              <a:spcBef>
                <a:spcPts val="0"/>
              </a:spcBef>
              <a:spcAft>
                <a:spcPts val="0"/>
              </a:spcAft>
              <a:buClr>
                <a:schemeClr val="accent1"/>
              </a:buClr>
              <a:buSzPts val="1400"/>
              <a:buFont typeface="Arial"/>
              <a:buNone/>
            </a:pPr>
            <a:r>
              <a:rPr lang="en" sz="1400" b="1">
                <a:solidFill>
                  <a:srgbClr val="212529"/>
                </a:solidFill>
                <a:latin typeface="Arial"/>
                <a:ea typeface="Arial"/>
                <a:cs typeface="Arial"/>
                <a:sym typeface="Arial"/>
              </a:rPr>
              <a:t>The </a:t>
            </a:r>
            <a:r>
              <a:rPr lang="en" sz="1400" b="1" i="1">
                <a:solidFill>
                  <a:srgbClr val="212529"/>
                </a:solidFill>
                <a:latin typeface="Arial"/>
                <a:ea typeface="Arial"/>
                <a:cs typeface="Arial"/>
                <a:sym typeface="Arial"/>
              </a:rPr>
              <a:t>Federal Action Plan </a:t>
            </a:r>
            <a:r>
              <a:rPr lang="en" sz="1400" b="1">
                <a:solidFill>
                  <a:srgbClr val="212529"/>
                </a:solidFill>
                <a:latin typeface="Arial"/>
                <a:ea typeface="Arial"/>
                <a:cs typeface="Arial"/>
                <a:sym typeface="Arial"/>
              </a:rPr>
              <a:t>seeks to facilitate and strengthen the role of the following: </a:t>
            </a:r>
            <a:endParaRPr sz="11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gradient">
  <p:cSld name="Section Header gradient">
    <p:spTree>
      <p:nvGrpSpPr>
        <p:cNvPr id="1" name="Shape 185"/>
        <p:cNvGrpSpPr/>
        <p:nvPr/>
      </p:nvGrpSpPr>
      <p:grpSpPr>
        <a:xfrm>
          <a:off x="0" y="0"/>
          <a:ext cx="0" cy="0"/>
          <a:chOff x="0" y="0"/>
          <a:chExt cx="0" cy="0"/>
        </a:xfrm>
      </p:grpSpPr>
      <p:sp>
        <p:nvSpPr>
          <p:cNvPr id="186" name="Google Shape;186;p37"/>
          <p:cNvSpPr/>
          <p:nvPr/>
        </p:nvSpPr>
        <p:spPr>
          <a:xfrm>
            <a:off x="0" y="0"/>
            <a:ext cx="9144000" cy="5143500"/>
          </a:xfrm>
          <a:prstGeom prst="rect">
            <a:avLst/>
          </a:prstGeom>
          <a:gradFill>
            <a:gsLst>
              <a:gs pos="0">
                <a:schemeClr val="accent2"/>
              </a:gs>
              <a:gs pos="70000">
                <a:srgbClr val="756EB1"/>
              </a:gs>
              <a:gs pos="79000">
                <a:srgbClr val="547EBC"/>
              </a:gs>
              <a:gs pos="100000">
                <a:schemeClr val="accent1"/>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87" name="Google Shape;187;p37"/>
          <p:cNvPicPr preferRelativeResize="0"/>
          <p:nvPr/>
        </p:nvPicPr>
        <p:blipFill rotWithShape="1">
          <a:blip r:embed="rId2">
            <a:alphaModFix amt="50000"/>
          </a:blip>
          <a:srcRect/>
          <a:stretch/>
        </p:blipFill>
        <p:spPr>
          <a:xfrm rot="-5400000">
            <a:off x="2000251" y="-1067598"/>
            <a:ext cx="5143498" cy="7278695"/>
          </a:xfrm>
          <a:prstGeom prst="rect">
            <a:avLst/>
          </a:prstGeom>
          <a:noFill/>
          <a:ln>
            <a:noFill/>
          </a:ln>
        </p:spPr>
      </p:pic>
      <p:sp>
        <p:nvSpPr>
          <p:cNvPr id="188" name="Google Shape;188;p37"/>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lt1"/>
                </a:solidFill>
                <a:latin typeface="Arial"/>
                <a:ea typeface="Arial"/>
                <a:cs typeface="Arial"/>
                <a:sym typeface="Arial"/>
              </a:defRPr>
            </a:lvl1pPr>
            <a:lvl2pPr marL="0" lvl="1" indent="0" algn="r">
              <a:spcBef>
                <a:spcPts val="0"/>
              </a:spcBef>
              <a:buNone/>
              <a:defRPr sz="1100">
                <a:solidFill>
                  <a:schemeClr val="lt1"/>
                </a:solidFill>
                <a:latin typeface="Arial"/>
                <a:ea typeface="Arial"/>
                <a:cs typeface="Arial"/>
                <a:sym typeface="Arial"/>
              </a:defRPr>
            </a:lvl2pPr>
            <a:lvl3pPr marL="0" lvl="2" indent="0" algn="r">
              <a:spcBef>
                <a:spcPts val="0"/>
              </a:spcBef>
              <a:buNone/>
              <a:defRPr sz="1100">
                <a:solidFill>
                  <a:schemeClr val="lt1"/>
                </a:solidFill>
                <a:latin typeface="Arial"/>
                <a:ea typeface="Arial"/>
                <a:cs typeface="Arial"/>
                <a:sym typeface="Arial"/>
              </a:defRPr>
            </a:lvl3pPr>
            <a:lvl4pPr marL="0" lvl="3" indent="0" algn="r">
              <a:spcBef>
                <a:spcPts val="0"/>
              </a:spcBef>
              <a:buNone/>
              <a:defRPr sz="1100">
                <a:solidFill>
                  <a:schemeClr val="lt1"/>
                </a:solidFill>
                <a:latin typeface="Arial"/>
                <a:ea typeface="Arial"/>
                <a:cs typeface="Arial"/>
                <a:sym typeface="Arial"/>
              </a:defRPr>
            </a:lvl4pPr>
            <a:lvl5pPr marL="0" lvl="4" indent="0" algn="r">
              <a:spcBef>
                <a:spcPts val="0"/>
              </a:spcBef>
              <a:buNone/>
              <a:defRPr sz="1100">
                <a:solidFill>
                  <a:schemeClr val="lt1"/>
                </a:solidFill>
                <a:latin typeface="Arial"/>
                <a:ea typeface="Arial"/>
                <a:cs typeface="Arial"/>
                <a:sym typeface="Arial"/>
              </a:defRPr>
            </a:lvl5pPr>
            <a:lvl6pPr marL="0" lvl="5" indent="0" algn="r">
              <a:spcBef>
                <a:spcPts val="0"/>
              </a:spcBef>
              <a:buNone/>
              <a:defRPr sz="1100">
                <a:solidFill>
                  <a:schemeClr val="lt1"/>
                </a:solidFill>
                <a:latin typeface="Arial"/>
                <a:ea typeface="Arial"/>
                <a:cs typeface="Arial"/>
                <a:sym typeface="Arial"/>
              </a:defRPr>
            </a:lvl6pPr>
            <a:lvl7pPr marL="0" lvl="6" indent="0" algn="r">
              <a:spcBef>
                <a:spcPts val="0"/>
              </a:spcBef>
              <a:buNone/>
              <a:defRPr sz="1100">
                <a:solidFill>
                  <a:schemeClr val="lt1"/>
                </a:solidFill>
                <a:latin typeface="Arial"/>
                <a:ea typeface="Arial"/>
                <a:cs typeface="Arial"/>
                <a:sym typeface="Arial"/>
              </a:defRPr>
            </a:lvl7pPr>
            <a:lvl8pPr marL="0" lvl="7" indent="0" algn="r">
              <a:spcBef>
                <a:spcPts val="0"/>
              </a:spcBef>
              <a:buNone/>
              <a:defRPr sz="1100">
                <a:solidFill>
                  <a:schemeClr val="lt1"/>
                </a:solidFill>
                <a:latin typeface="Arial"/>
                <a:ea typeface="Arial"/>
                <a:cs typeface="Arial"/>
                <a:sym typeface="Arial"/>
              </a:defRPr>
            </a:lvl8pPr>
            <a:lvl9pPr marL="0" lvl="8" indent="0" algn="r">
              <a:spcBef>
                <a:spcPts val="0"/>
              </a:spcBef>
              <a:buNone/>
              <a:defRPr sz="11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9" name="Google Shape;189;p37"/>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0" name="Google Shape;190;p37"/>
          <p:cNvSpPr txBox="1">
            <a:spLocks noGrp="1"/>
          </p:cNvSpPr>
          <p:nvPr>
            <p:ph type="body" idx="1"/>
          </p:nvPr>
        </p:nvSpPr>
        <p:spPr>
          <a:xfrm>
            <a:off x="1" y="2273499"/>
            <a:ext cx="9143999" cy="596503"/>
          </a:xfrm>
          <a:prstGeom prst="rect">
            <a:avLst/>
          </a:prstGeom>
          <a:noFill/>
          <a:ln>
            <a:noFill/>
          </a:ln>
        </p:spPr>
        <p:txBody>
          <a:bodyPr spcFirstLastPara="1" wrap="square" lIns="68575" tIns="34275" rIns="68575" bIns="34275" anchor="ctr" anchorCtr="0">
            <a:normAutofit/>
          </a:bodyPr>
          <a:lstStyle>
            <a:lvl1pPr marL="457200" lvl="0" indent="-228600" algn="ctr">
              <a:lnSpc>
                <a:spcPct val="110000"/>
              </a:lnSpc>
              <a:spcBef>
                <a:spcPts val="800"/>
              </a:spcBef>
              <a:spcAft>
                <a:spcPts val="0"/>
              </a:spcAft>
              <a:buSzPts val="2100"/>
              <a:buNone/>
              <a:defRPr sz="2100">
                <a:solidFill>
                  <a:schemeClr val="lt1"/>
                </a:solidFill>
              </a:defRPr>
            </a:lvl1pPr>
            <a:lvl2pPr marL="914400" lvl="1" indent="-228600" algn="l">
              <a:lnSpc>
                <a:spcPct val="110000"/>
              </a:lnSpc>
              <a:spcBef>
                <a:spcPts val="400"/>
              </a:spcBef>
              <a:spcAft>
                <a:spcPts val="0"/>
              </a:spcAft>
              <a:buSzPts val="1200"/>
              <a:buNone/>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solid purple">
  <p:cSld name="Section Header solid purple">
    <p:spTree>
      <p:nvGrpSpPr>
        <p:cNvPr id="1" name="Shape 191"/>
        <p:cNvGrpSpPr/>
        <p:nvPr/>
      </p:nvGrpSpPr>
      <p:grpSpPr>
        <a:xfrm>
          <a:off x="0" y="0"/>
          <a:ext cx="0" cy="0"/>
          <a:chOff x="0" y="0"/>
          <a:chExt cx="0" cy="0"/>
        </a:xfrm>
      </p:grpSpPr>
      <p:sp>
        <p:nvSpPr>
          <p:cNvPr id="192" name="Google Shape;192;p38"/>
          <p:cNvSpPr/>
          <p:nvPr/>
        </p:nvSpPr>
        <p:spPr>
          <a:xfrm>
            <a:off x="0" y="0"/>
            <a:ext cx="91440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93" name="Google Shape;193;p38"/>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lt1"/>
                </a:solidFill>
                <a:latin typeface="Arial"/>
                <a:ea typeface="Arial"/>
                <a:cs typeface="Arial"/>
                <a:sym typeface="Arial"/>
              </a:defRPr>
            </a:lvl1pPr>
            <a:lvl2pPr marL="0" lvl="1" indent="0" algn="r">
              <a:spcBef>
                <a:spcPts val="0"/>
              </a:spcBef>
              <a:buNone/>
              <a:defRPr sz="1100">
                <a:solidFill>
                  <a:schemeClr val="lt1"/>
                </a:solidFill>
                <a:latin typeface="Arial"/>
                <a:ea typeface="Arial"/>
                <a:cs typeface="Arial"/>
                <a:sym typeface="Arial"/>
              </a:defRPr>
            </a:lvl2pPr>
            <a:lvl3pPr marL="0" lvl="2" indent="0" algn="r">
              <a:spcBef>
                <a:spcPts val="0"/>
              </a:spcBef>
              <a:buNone/>
              <a:defRPr sz="1100">
                <a:solidFill>
                  <a:schemeClr val="lt1"/>
                </a:solidFill>
                <a:latin typeface="Arial"/>
                <a:ea typeface="Arial"/>
                <a:cs typeface="Arial"/>
                <a:sym typeface="Arial"/>
              </a:defRPr>
            </a:lvl3pPr>
            <a:lvl4pPr marL="0" lvl="3" indent="0" algn="r">
              <a:spcBef>
                <a:spcPts val="0"/>
              </a:spcBef>
              <a:buNone/>
              <a:defRPr sz="1100">
                <a:solidFill>
                  <a:schemeClr val="lt1"/>
                </a:solidFill>
                <a:latin typeface="Arial"/>
                <a:ea typeface="Arial"/>
                <a:cs typeface="Arial"/>
                <a:sym typeface="Arial"/>
              </a:defRPr>
            </a:lvl4pPr>
            <a:lvl5pPr marL="0" lvl="4" indent="0" algn="r">
              <a:spcBef>
                <a:spcPts val="0"/>
              </a:spcBef>
              <a:buNone/>
              <a:defRPr sz="1100">
                <a:solidFill>
                  <a:schemeClr val="lt1"/>
                </a:solidFill>
                <a:latin typeface="Arial"/>
                <a:ea typeface="Arial"/>
                <a:cs typeface="Arial"/>
                <a:sym typeface="Arial"/>
              </a:defRPr>
            </a:lvl5pPr>
            <a:lvl6pPr marL="0" lvl="5" indent="0" algn="r">
              <a:spcBef>
                <a:spcPts val="0"/>
              </a:spcBef>
              <a:buNone/>
              <a:defRPr sz="1100">
                <a:solidFill>
                  <a:schemeClr val="lt1"/>
                </a:solidFill>
                <a:latin typeface="Arial"/>
                <a:ea typeface="Arial"/>
                <a:cs typeface="Arial"/>
                <a:sym typeface="Arial"/>
              </a:defRPr>
            </a:lvl6pPr>
            <a:lvl7pPr marL="0" lvl="6" indent="0" algn="r">
              <a:spcBef>
                <a:spcPts val="0"/>
              </a:spcBef>
              <a:buNone/>
              <a:defRPr sz="1100">
                <a:solidFill>
                  <a:schemeClr val="lt1"/>
                </a:solidFill>
                <a:latin typeface="Arial"/>
                <a:ea typeface="Arial"/>
                <a:cs typeface="Arial"/>
                <a:sym typeface="Arial"/>
              </a:defRPr>
            </a:lvl7pPr>
            <a:lvl8pPr marL="0" lvl="7" indent="0" algn="r">
              <a:spcBef>
                <a:spcPts val="0"/>
              </a:spcBef>
              <a:buNone/>
              <a:defRPr sz="1100">
                <a:solidFill>
                  <a:schemeClr val="lt1"/>
                </a:solidFill>
                <a:latin typeface="Arial"/>
                <a:ea typeface="Arial"/>
                <a:cs typeface="Arial"/>
                <a:sym typeface="Arial"/>
              </a:defRPr>
            </a:lvl8pPr>
            <a:lvl9pPr marL="0" lvl="8" indent="0" algn="r">
              <a:spcBef>
                <a:spcPts val="0"/>
              </a:spcBef>
              <a:buNone/>
              <a:defRPr sz="11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4" name="Google Shape;194;p38"/>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5" name="Google Shape;195;p38"/>
          <p:cNvSpPr txBox="1">
            <a:spLocks noGrp="1"/>
          </p:cNvSpPr>
          <p:nvPr>
            <p:ph type="body" idx="1"/>
          </p:nvPr>
        </p:nvSpPr>
        <p:spPr>
          <a:xfrm>
            <a:off x="1" y="2273499"/>
            <a:ext cx="9143999" cy="596503"/>
          </a:xfrm>
          <a:prstGeom prst="rect">
            <a:avLst/>
          </a:prstGeom>
          <a:noFill/>
          <a:ln>
            <a:noFill/>
          </a:ln>
        </p:spPr>
        <p:txBody>
          <a:bodyPr spcFirstLastPara="1" wrap="square" lIns="68575" tIns="34275" rIns="68575" bIns="34275" anchor="ctr" anchorCtr="0">
            <a:normAutofit/>
          </a:bodyPr>
          <a:lstStyle>
            <a:lvl1pPr marL="457200" lvl="0" indent="-228600" algn="ctr">
              <a:lnSpc>
                <a:spcPct val="110000"/>
              </a:lnSpc>
              <a:spcBef>
                <a:spcPts val="800"/>
              </a:spcBef>
              <a:spcAft>
                <a:spcPts val="0"/>
              </a:spcAft>
              <a:buSzPts val="2100"/>
              <a:buNone/>
              <a:defRPr sz="2100">
                <a:solidFill>
                  <a:schemeClr val="lt1"/>
                </a:solidFill>
              </a:defRPr>
            </a:lvl1pPr>
            <a:lvl2pPr marL="914400" lvl="1" indent="-228600" algn="l">
              <a:lnSpc>
                <a:spcPct val="110000"/>
              </a:lnSpc>
              <a:spcBef>
                <a:spcPts val="400"/>
              </a:spcBef>
              <a:spcAft>
                <a:spcPts val="0"/>
              </a:spcAft>
              <a:buSzPts val="1200"/>
              <a:buNone/>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hoto 1">
  <p:cSld name="Section Header- photo 1">
    <p:spTree>
      <p:nvGrpSpPr>
        <p:cNvPr id="1" name="Shape 196"/>
        <p:cNvGrpSpPr/>
        <p:nvPr/>
      </p:nvGrpSpPr>
      <p:grpSpPr>
        <a:xfrm>
          <a:off x="0" y="0"/>
          <a:ext cx="0" cy="0"/>
          <a:chOff x="0" y="0"/>
          <a:chExt cx="0" cy="0"/>
        </a:xfrm>
      </p:grpSpPr>
      <p:sp>
        <p:nvSpPr>
          <p:cNvPr id="197" name="Google Shape;197;p39"/>
          <p:cNvSpPr/>
          <p:nvPr/>
        </p:nvSpPr>
        <p:spPr>
          <a:xfrm>
            <a:off x="-1" y="0"/>
            <a:ext cx="9144000" cy="5143500"/>
          </a:xfrm>
          <a:prstGeom prst="rect">
            <a:avLst/>
          </a:prstGeom>
          <a:gradFill>
            <a:gsLst>
              <a:gs pos="0">
                <a:schemeClr val="accent2"/>
              </a:gs>
              <a:gs pos="70000">
                <a:srgbClr val="756EB1"/>
              </a:gs>
              <a:gs pos="79000">
                <a:srgbClr val="547EBC"/>
              </a:gs>
              <a:gs pos="100000">
                <a:schemeClr val="accent1"/>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98" name="Google Shape;198;p39"/>
          <p:cNvPicPr preferRelativeResize="0"/>
          <p:nvPr/>
        </p:nvPicPr>
        <p:blipFill rotWithShape="1">
          <a:blip r:embed="rId2">
            <a:alphaModFix amt="22000"/>
          </a:blip>
          <a:srcRect/>
          <a:stretch/>
        </p:blipFill>
        <p:spPr>
          <a:xfrm>
            <a:off x="0" y="0"/>
            <a:ext cx="9144000" cy="5143500"/>
          </a:xfrm>
          <a:prstGeom prst="rect">
            <a:avLst/>
          </a:prstGeom>
          <a:noFill/>
          <a:ln>
            <a:noFill/>
          </a:ln>
        </p:spPr>
      </p:pic>
      <p:sp>
        <p:nvSpPr>
          <p:cNvPr id="199" name="Google Shape;199;p39"/>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lt1"/>
                </a:solidFill>
                <a:latin typeface="Arial"/>
                <a:ea typeface="Arial"/>
                <a:cs typeface="Arial"/>
                <a:sym typeface="Arial"/>
              </a:defRPr>
            </a:lvl1pPr>
            <a:lvl2pPr marL="0" lvl="1" indent="0" algn="r">
              <a:spcBef>
                <a:spcPts val="0"/>
              </a:spcBef>
              <a:buNone/>
              <a:defRPr sz="1100">
                <a:solidFill>
                  <a:schemeClr val="lt1"/>
                </a:solidFill>
                <a:latin typeface="Arial"/>
                <a:ea typeface="Arial"/>
                <a:cs typeface="Arial"/>
                <a:sym typeface="Arial"/>
              </a:defRPr>
            </a:lvl2pPr>
            <a:lvl3pPr marL="0" lvl="2" indent="0" algn="r">
              <a:spcBef>
                <a:spcPts val="0"/>
              </a:spcBef>
              <a:buNone/>
              <a:defRPr sz="1100">
                <a:solidFill>
                  <a:schemeClr val="lt1"/>
                </a:solidFill>
                <a:latin typeface="Arial"/>
                <a:ea typeface="Arial"/>
                <a:cs typeface="Arial"/>
                <a:sym typeface="Arial"/>
              </a:defRPr>
            </a:lvl3pPr>
            <a:lvl4pPr marL="0" lvl="3" indent="0" algn="r">
              <a:spcBef>
                <a:spcPts val="0"/>
              </a:spcBef>
              <a:buNone/>
              <a:defRPr sz="1100">
                <a:solidFill>
                  <a:schemeClr val="lt1"/>
                </a:solidFill>
                <a:latin typeface="Arial"/>
                <a:ea typeface="Arial"/>
                <a:cs typeface="Arial"/>
                <a:sym typeface="Arial"/>
              </a:defRPr>
            </a:lvl4pPr>
            <a:lvl5pPr marL="0" lvl="4" indent="0" algn="r">
              <a:spcBef>
                <a:spcPts val="0"/>
              </a:spcBef>
              <a:buNone/>
              <a:defRPr sz="1100">
                <a:solidFill>
                  <a:schemeClr val="lt1"/>
                </a:solidFill>
                <a:latin typeface="Arial"/>
                <a:ea typeface="Arial"/>
                <a:cs typeface="Arial"/>
                <a:sym typeface="Arial"/>
              </a:defRPr>
            </a:lvl5pPr>
            <a:lvl6pPr marL="0" lvl="5" indent="0" algn="r">
              <a:spcBef>
                <a:spcPts val="0"/>
              </a:spcBef>
              <a:buNone/>
              <a:defRPr sz="1100">
                <a:solidFill>
                  <a:schemeClr val="lt1"/>
                </a:solidFill>
                <a:latin typeface="Arial"/>
                <a:ea typeface="Arial"/>
                <a:cs typeface="Arial"/>
                <a:sym typeface="Arial"/>
              </a:defRPr>
            </a:lvl6pPr>
            <a:lvl7pPr marL="0" lvl="6" indent="0" algn="r">
              <a:spcBef>
                <a:spcPts val="0"/>
              </a:spcBef>
              <a:buNone/>
              <a:defRPr sz="1100">
                <a:solidFill>
                  <a:schemeClr val="lt1"/>
                </a:solidFill>
                <a:latin typeface="Arial"/>
                <a:ea typeface="Arial"/>
                <a:cs typeface="Arial"/>
                <a:sym typeface="Arial"/>
              </a:defRPr>
            </a:lvl7pPr>
            <a:lvl8pPr marL="0" lvl="7" indent="0" algn="r">
              <a:spcBef>
                <a:spcPts val="0"/>
              </a:spcBef>
              <a:buNone/>
              <a:defRPr sz="1100">
                <a:solidFill>
                  <a:schemeClr val="lt1"/>
                </a:solidFill>
                <a:latin typeface="Arial"/>
                <a:ea typeface="Arial"/>
                <a:cs typeface="Arial"/>
                <a:sym typeface="Arial"/>
              </a:defRPr>
            </a:lvl8pPr>
            <a:lvl9pPr marL="0" lvl="8" indent="0" algn="r">
              <a:spcBef>
                <a:spcPts val="0"/>
              </a:spcBef>
              <a:buNone/>
              <a:defRPr sz="11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0" name="Google Shape;200;p39"/>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1" name="Google Shape;201;p39"/>
          <p:cNvSpPr txBox="1">
            <a:spLocks noGrp="1"/>
          </p:cNvSpPr>
          <p:nvPr>
            <p:ph type="body" idx="1"/>
          </p:nvPr>
        </p:nvSpPr>
        <p:spPr>
          <a:xfrm>
            <a:off x="1" y="2273499"/>
            <a:ext cx="9143999" cy="596503"/>
          </a:xfrm>
          <a:prstGeom prst="rect">
            <a:avLst/>
          </a:prstGeom>
          <a:noFill/>
          <a:ln>
            <a:noFill/>
          </a:ln>
        </p:spPr>
        <p:txBody>
          <a:bodyPr spcFirstLastPara="1" wrap="square" lIns="68575" tIns="34275" rIns="68575" bIns="34275" anchor="ctr" anchorCtr="0">
            <a:normAutofit/>
          </a:bodyPr>
          <a:lstStyle>
            <a:lvl1pPr marL="457200" lvl="0" indent="-228600" algn="ctr">
              <a:lnSpc>
                <a:spcPct val="110000"/>
              </a:lnSpc>
              <a:spcBef>
                <a:spcPts val="800"/>
              </a:spcBef>
              <a:spcAft>
                <a:spcPts val="0"/>
              </a:spcAft>
              <a:buSzPts val="2100"/>
              <a:buNone/>
              <a:defRPr sz="2100">
                <a:solidFill>
                  <a:schemeClr val="lt1"/>
                </a:solidFill>
              </a:defRPr>
            </a:lvl1pPr>
            <a:lvl2pPr marL="914400" lvl="1" indent="-228600" algn="l">
              <a:lnSpc>
                <a:spcPct val="110000"/>
              </a:lnSpc>
              <a:spcBef>
                <a:spcPts val="400"/>
              </a:spcBef>
              <a:spcAft>
                <a:spcPts val="0"/>
              </a:spcAft>
              <a:buSzPts val="1200"/>
              <a:buNone/>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photo 2">
  <p:cSld name="Section Header-photo 2">
    <p:spTree>
      <p:nvGrpSpPr>
        <p:cNvPr id="1" name="Shape 202"/>
        <p:cNvGrpSpPr/>
        <p:nvPr/>
      </p:nvGrpSpPr>
      <p:grpSpPr>
        <a:xfrm>
          <a:off x="0" y="0"/>
          <a:ext cx="0" cy="0"/>
          <a:chOff x="0" y="0"/>
          <a:chExt cx="0" cy="0"/>
        </a:xfrm>
      </p:grpSpPr>
      <p:sp>
        <p:nvSpPr>
          <p:cNvPr id="203" name="Google Shape;203;p40"/>
          <p:cNvSpPr/>
          <p:nvPr/>
        </p:nvSpPr>
        <p:spPr>
          <a:xfrm>
            <a:off x="-1" y="0"/>
            <a:ext cx="9144000" cy="5143500"/>
          </a:xfrm>
          <a:prstGeom prst="rect">
            <a:avLst/>
          </a:prstGeom>
          <a:gradFill>
            <a:gsLst>
              <a:gs pos="0">
                <a:schemeClr val="accent2"/>
              </a:gs>
              <a:gs pos="70000">
                <a:srgbClr val="756EB1"/>
              </a:gs>
              <a:gs pos="79000">
                <a:srgbClr val="547EBC"/>
              </a:gs>
              <a:gs pos="100000">
                <a:schemeClr val="accent1"/>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04" name="Google Shape;204;p40"/>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205" name="Google Shape;205;p40"/>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lt1"/>
                </a:solidFill>
                <a:latin typeface="Arial"/>
                <a:ea typeface="Arial"/>
                <a:cs typeface="Arial"/>
                <a:sym typeface="Arial"/>
              </a:defRPr>
            </a:lvl1pPr>
            <a:lvl2pPr marL="0" lvl="1" indent="0" algn="r">
              <a:spcBef>
                <a:spcPts val="0"/>
              </a:spcBef>
              <a:buNone/>
              <a:defRPr sz="1100">
                <a:solidFill>
                  <a:schemeClr val="lt1"/>
                </a:solidFill>
                <a:latin typeface="Arial"/>
                <a:ea typeface="Arial"/>
                <a:cs typeface="Arial"/>
                <a:sym typeface="Arial"/>
              </a:defRPr>
            </a:lvl2pPr>
            <a:lvl3pPr marL="0" lvl="2" indent="0" algn="r">
              <a:spcBef>
                <a:spcPts val="0"/>
              </a:spcBef>
              <a:buNone/>
              <a:defRPr sz="1100">
                <a:solidFill>
                  <a:schemeClr val="lt1"/>
                </a:solidFill>
                <a:latin typeface="Arial"/>
                <a:ea typeface="Arial"/>
                <a:cs typeface="Arial"/>
                <a:sym typeface="Arial"/>
              </a:defRPr>
            </a:lvl3pPr>
            <a:lvl4pPr marL="0" lvl="3" indent="0" algn="r">
              <a:spcBef>
                <a:spcPts val="0"/>
              </a:spcBef>
              <a:buNone/>
              <a:defRPr sz="1100">
                <a:solidFill>
                  <a:schemeClr val="lt1"/>
                </a:solidFill>
                <a:latin typeface="Arial"/>
                <a:ea typeface="Arial"/>
                <a:cs typeface="Arial"/>
                <a:sym typeface="Arial"/>
              </a:defRPr>
            </a:lvl4pPr>
            <a:lvl5pPr marL="0" lvl="4" indent="0" algn="r">
              <a:spcBef>
                <a:spcPts val="0"/>
              </a:spcBef>
              <a:buNone/>
              <a:defRPr sz="1100">
                <a:solidFill>
                  <a:schemeClr val="lt1"/>
                </a:solidFill>
                <a:latin typeface="Arial"/>
                <a:ea typeface="Arial"/>
                <a:cs typeface="Arial"/>
                <a:sym typeface="Arial"/>
              </a:defRPr>
            </a:lvl5pPr>
            <a:lvl6pPr marL="0" lvl="5" indent="0" algn="r">
              <a:spcBef>
                <a:spcPts val="0"/>
              </a:spcBef>
              <a:buNone/>
              <a:defRPr sz="1100">
                <a:solidFill>
                  <a:schemeClr val="lt1"/>
                </a:solidFill>
                <a:latin typeface="Arial"/>
                <a:ea typeface="Arial"/>
                <a:cs typeface="Arial"/>
                <a:sym typeface="Arial"/>
              </a:defRPr>
            </a:lvl6pPr>
            <a:lvl7pPr marL="0" lvl="6" indent="0" algn="r">
              <a:spcBef>
                <a:spcPts val="0"/>
              </a:spcBef>
              <a:buNone/>
              <a:defRPr sz="1100">
                <a:solidFill>
                  <a:schemeClr val="lt1"/>
                </a:solidFill>
                <a:latin typeface="Arial"/>
                <a:ea typeface="Arial"/>
                <a:cs typeface="Arial"/>
                <a:sym typeface="Arial"/>
              </a:defRPr>
            </a:lvl7pPr>
            <a:lvl8pPr marL="0" lvl="7" indent="0" algn="r">
              <a:spcBef>
                <a:spcPts val="0"/>
              </a:spcBef>
              <a:buNone/>
              <a:defRPr sz="1100">
                <a:solidFill>
                  <a:schemeClr val="lt1"/>
                </a:solidFill>
                <a:latin typeface="Arial"/>
                <a:ea typeface="Arial"/>
                <a:cs typeface="Arial"/>
                <a:sym typeface="Arial"/>
              </a:defRPr>
            </a:lvl8pPr>
            <a:lvl9pPr marL="0" lvl="8" indent="0" algn="r">
              <a:spcBef>
                <a:spcPts val="0"/>
              </a:spcBef>
              <a:buNone/>
              <a:defRPr sz="11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 name="Google Shape;206;p40"/>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7" name="Google Shape;207;p40"/>
          <p:cNvSpPr txBox="1">
            <a:spLocks noGrp="1"/>
          </p:cNvSpPr>
          <p:nvPr>
            <p:ph type="body" idx="1"/>
          </p:nvPr>
        </p:nvSpPr>
        <p:spPr>
          <a:xfrm>
            <a:off x="1" y="2273499"/>
            <a:ext cx="9143999" cy="596503"/>
          </a:xfrm>
          <a:prstGeom prst="rect">
            <a:avLst/>
          </a:prstGeom>
          <a:noFill/>
          <a:ln>
            <a:noFill/>
          </a:ln>
        </p:spPr>
        <p:txBody>
          <a:bodyPr spcFirstLastPara="1" wrap="square" lIns="68575" tIns="34275" rIns="68575" bIns="34275" anchor="ctr" anchorCtr="0">
            <a:normAutofit/>
          </a:bodyPr>
          <a:lstStyle>
            <a:lvl1pPr marL="457200" lvl="0" indent="-228600" algn="ctr">
              <a:lnSpc>
                <a:spcPct val="110000"/>
              </a:lnSpc>
              <a:spcBef>
                <a:spcPts val="800"/>
              </a:spcBef>
              <a:spcAft>
                <a:spcPts val="0"/>
              </a:spcAft>
              <a:buSzPts val="2100"/>
              <a:buNone/>
              <a:defRPr sz="2100">
                <a:solidFill>
                  <a:schemeClr val="lt1"/>
                </a:solidFill>
              </a:defRPr>
            </a:lvl1pPr>
            <a:lvl2pPr marL="914400" lvl="1" indent="-228600" algn="l">
              <a:lnSpc>
                <a:spcPct val="110000"/>
              </a:lnSpc>
              <a:spcBef>
                <a:spcPts val="400"/>
              </a:spcBef>
              <a:spcAft>
                <a:spcPts val="0"/>
              </a:spcAft>
              <a:buSzPts val="1200"/>
              <a:buNone/>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Breaker half page graphic">
  <p:cSld name="Section Breaker half page graphic">
    <p:bg>
      <p:bgPr>
        <a:solidFill>
          <a:schemeClr val="lt1"/>
        </a:solidFill>
        <a:effectLst/>
      </p:bgPr>
    </p:bg>
    <p:spTree>
      <p:nvGrpSpPr>
        <p:cNvPr id="1" name="Shape 208"/>
        <p:cNvGrpSpPr/>
        <p:nvPr/>
      </p:nvGrpSpPr>
      <p:grpSpPr>
        <a:xfrm>
          <a:off x="0" y="0"/>
          <a:ext cx="0" cy="0"/>
          <a:chOff x="0" y="0"/>
          <a:chExt cx="0" cy="0"/>
        </a:xfrm>
      </p:grpSpPr>
      <p:sp>
        <p:nvSpPr>
          <p:cNvPr id="209" name="Google Shape;209;p41"/>
          <p:cNvSpPr/>
          <p:nvPr/>
        </p:nvSpPr>
        <p:spPr>
          <a:xfrm>
            <a:off x="0" y="0"/>
            <a:ext cx="408051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10" name="Google Shape;210;p41"/>
          <p:cNvPicPr preferRelativeResize="0"/>
          <p:nvPr/>
        </p:nvPicPr>
        <p:blipFill rotWithShape="1">
          <a:blip r:embed="rId2">
            <a:alphaModFix amt="50000"/>
          </a:blip>
          <a:srcRect/>
          <a:stretch/>
        </p:blipFill>
        <p:spPr>
          <a:xfrm rot="-5400000">
            <a:off x="-513778" y="549209"/>
            <a:ext cx="5143498" cy="4045080"/>
          </a:xfrm>
          <a:prstGeom prst="rect">
            <a:avLst/>
          </a:prstGeom>
          <a:noFill/>
          <a:ln>
            <a:noFill/>
          </a:ln>
        </p:spPr>
      </p:pic>
      <p:sp>
        <p:nvSpPr>
          <p:cNvPr id="211" name="Google Shape;211;p41"/>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i="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2" name="Google Shape;212;p41"/>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3" name="Google Shape;213;p41"/>
          <p:cNvSpPr txBox="1"/>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sp>
        <p:nvSpPr>
          <p:cNvPr id="214" name="Google Shape;214;p41"/>
          <p:cNvSpPr txBox="1"/>
          <p:nvPr/>
        </p:nvSpPr>
        <p:spPr>
          <a:xfrm>
            <a:off x="457200" y="4772025"/>
            <a:ext cx="3463787" cy="253746"/>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Arial"/>
                <a:ea typeface="Arial"/>
                <a:cs typeface="Arial"/>
                <a:sym typeface="Arial"/>
              </a:rPr>
              <a:t>2024 National Strategy</a:t>
            </a:r>
            <a:r>
              <a:rPr lang="en" sz="800" i="1">
                <a:solidFill>
                  <a:schemeClr val="lt1"/>
                </a:solidFill>
                <a:latin typeface="Garamond"/>
                <a:ea typeface="Garamond"/>
                <a:cs typeface="Garamond"/>
                <a:sym typeface="Garamond"/>
              </a:rPr>
              <a:t> for </a:t>
            </a:r>
            <a:r>
              <a:rPr lang="en" sz="800">
                <a:solidFill>
                  <a:schemeClr val="lt1"/>
                </a:solidFill>
                <a:latin typeface="Arial"/>
                <a:ea typeface="Arial"/>
                <a:cs typeface="Arial"/>
                <a:sym typeface="Arial"/>
              </a:rPr>
              <a:t>Suicide Prevention </a:t>
            </a:r>
            <a:endParaRPr sz="800">
              <a:solidFill>
                <a:schemeClr val="lt1"/>
              </a:solidFill>
              <a:latin typeface="Arial"/>
              <a:ea typeface="Arial"/>
              <a:cs typeface="Arial"/>
              <a:sym typeface="Arial"/>
            </a:endParaRPr>
          </a:p>
        </p:txBody>
      </p:sp>
      <p:sp>
        <p:nvSpPr>
          <p:cNvPr id="215" name="Google Shape;215;p41"/>
          <p:cNvSpPr txBox="1"/>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sp>
        <p:nvSpPr>
          <p:cNvPr id="216" name="Google Shape;216;p41"/>
          <p:cNvSpPr txBox="1">
            <a:spLocks noGrp="1"/>
          </p:cNvSpPr>
          <p:nvPr>
            <p:ph type="body" idx="1"/>
          </p:nvPr>
        </p:nvSpPr>
        <p:spPr>
          <a:xfrm>
            <a:off x="4944617" y="1177241"/>
            <a:ext cx="3411139" cy="913886"/>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0"/>
              </a:spcBef>
              <a:spcAft>
                <a:spcPts val="0"/>
              </a:spcAft>
              <a:buSzPts val="2100"/>
              <a:buNone/>
              <a:defRPr sz="2100" b="0"/>
            </a:lvl1pPr>
            <a:lvl2pPr marL="914400" lvl="1" indent="-317500" algn="l">
              <a:lnSpc>
                <a:spcPct val="110000"/>
              </a:lnSpc>
              <a:spcBef>
                <a:spcPts val="400"/>
              </a:spcBef>
              <a:spcAft>
                <a:spcPts val="0"/>
              </a:spcAft>
              <a:buSzPts val="1400"/>
              <a:buChar char="•"/>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7" name="Google Shape;217;p41"/>
          <p:cNvSpPr txBox="1">
            <a:spLocks noGrp="1"/>
          </p:cNvSpPr>
          <p:nvPr>
            <p:ph type="body" idx="2"/>
          </p:nvPr>
        </p:nvSpPr>
        <p:spPr>
          <a:xfrm>
            <a:off x="4944617" y="2138487"/>
            <a:ext cx="3411139" cy="913886"/>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SzPts val="1200"/>
              <a:buNone/>
              <a:defRPr sz="1200" b="1"/>
            </a:lvl1pPr>
            <a:lvl2pPr marL="914400" lvl="1" indent="-317500" algn="l">
              <a:lnSpc>
                <a:spcPct val="110000"/>
              </a:lnSpc>
              <a:spcBef>
                <a:spcPts val="400"/>
              </a:spcBef>
              <a:spcAft>
                <a:spcPts val="0"/>
              </a:spcAft>
              <a:buSzPts val="1400"/>
              <a:buChar char="•"/>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8" name="Google Shape;218;p41"/>
          <p:cNvSpPr>
            <a:spLocks noGrp="1"/>
          </p:cNvSpPr>
          <p:nvPr>
            <p:ph type="pic" idx="3"/>
          </p:nvPr>
        </p:nvSpPr>
        <p:spPr>
          <a:xfrm>
            <a:off x="1861542" y="1180649"/>
            <a:ext cx="2563415" cy="2563415"/>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Section Breaker half page graphic">
  <p:cSld name="1_Section Breaker half page graphic">
    <p:bg>
      <p:bgPr>
        <a:solidFill>
          <a:schemeClr val="lt1"/>
        </a:solidFill>
        <a:effectLst/>
      </p:bgPr>
    </p:bg>
    <p:spTree>
      <p:nvGrpSpPr>
        <p:cNvPr id="1" name="Shape 219"/>
        <p:cNvGrpSpPr/>
        <p:nvPr/>
      </p:nvGrpSpPr>
      <p:grpSpPr>
        <a:xfrm>
          <a:off x="0" y="0"/>
          <a:ext cx="0" cy="0"/>
          <a:chOff x="0" y="0"/>
          <a:chExt cx="0" cy="0"/>
        </a:xfrm>
      </p:grpSpPr>
      <p:sp>
        <p:nvSpPr>
          <p:cNvPr id="220" name="Google Shape;220;p42"/>
          <p:cNvSpPr>
            <a:spLocks noGrp="1"/>
          </p:cNvSpPr>
          <p:nvPr>
            <p:ph type="pic" idx="2"/>
          </p:nvPr>
        </p:nvSpPr>
        <p:spPr>
          <a:xfrm>
            <a:off x="0" y="0"/>
            <a:ext cx="5150227" cy="5173623"/>
          </a:xfrm>
          <a:prstGeom prst="rect">
            <a:avLst/>
          </a:prstGeom>
          <a:noFill/>
          <a:ln>
            <a:noFill/>
          </a:ln>
        </p:spPr>
      </p:sp>
      <p:sp>
        <p:nvSpPr>
          <p:cNvPr id="221" name="Google Shape;221;p42"/>
          <p:cNvSpPr/>
          <p:nvPr/>
        </p:nvSpPr>
        <p:spPr>
          <a:xfrm>
            <a:off x="4237483" y="1580972"/>
            <a:ext cx="3992117" cy="20116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2" name="Google Shape;222;p42"/>
          <p:cNvSpPr txBox="1">
            <a:spLocks noGrp="1"/>
          </p:cNvSpPr>
          <p:nvPr>
            <p:ph type="body" idx="1"/>
          </p:nvPr>
        </p:nvSpPr>
        <p:spPr>
          <a:xfrm>
            <a:off x="4670297" y="1945767"/>
            <a:ext cx="3411140" cy="913886"/>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0"/>
              </a:spcBef>
              <a:spcAft>
                <a:spcPts val="0"/>
              </a:spcAft>
              <a:buSzPts val="2100"/>
              <a:buNone/>
              <a:defRPr sz="2100" b="0">
                <a:solidFill>
                  <a:schemeClr val="lt1"/>
                </a:solidFill>
              </a:defRPr>
            </a:lvl1pPr>
            <a:lvl2pPr marL="914400" lvl="1" indent="-317500" algn="l">
              <a:lnSpc>
                <a:spcPct val="110000"/>
              </a:lnSpc>
              <a:spcBef>
                <a:spcPts val="400"/>
              </a:spcBef>
              <a:spcAft>
                <a:spcPts val="0"/>
              </a:spcAft>
              <a:buSzPts val="1400"/>
              <a:buChar char="•"/>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3" name="Google Shape;223;p42"/>
          <p:cNvSpPr txBox="1">
            <a:spLocks noGrp="1"/>
          </p:cNvSpPr>
          <p:nvPr>
            <p:ph type="body" idx="3"/>
          </p:nvPr>
        </p:nvSpPr>
        <p:spPr>
          <a:xfrm>
            <a:off x="4670297" y="2907013"/>
            <a:ext cx="3411140" cy="913886"/>
          </a:xfrm>
          <a:prstGeom prst="rect">
            <a:avLst/>
          </a:prstGeom>
          <a:noFill/>
          <a:ln>
            <a:noFill/>
          </a:ln>
        </p:spPr>
        <p:txBody>
          <a:bodyPr spcFirstLastPara="1" wrap="square" lIns="68575" tIns="34275" rIns="68575" bIns="34275" anchor="t" anchorCtr="0">
            <a:normAutofit/>
          </a:bodyPr>
          <a:lstStyle>
            <a:lvl1pPr marL="457200" lvl="0" indent="-228600" algn="l">
              <a:lnSpc>
                <a:spcPct val="110000"/>
              </a:lnSpc>
              <a:spcBef>
                <a:spcPts val="800"/>
              </a:spcBef>
              <a:spcAft>
                <a:spcPts val="0"/>
              </a:spcAft>
              <a:buSzPts val="1200"/>
              <a:buNone/>
              <a:defRPr sz="1200" b="1"/>
            </a:lvl1pPr>
            <a:lvl2pPr marL="914400" lvl="1" indent="-317500" algn="l">
              <a:lnSpc>
                <a:spcPct val="110000"/>
              </a:lnSpc>
              <a:spcBef>
                <a:spcPts val="400"/>
              </a:spcBef>
              <a:spcAft>
                <a:spcPts val="0"/>
              </a:spcAft>
              <a:buSzPts val="1400"/>
              <a:buChar char="•"/>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4" name="Google Shape;224;p42"/>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i="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5" name="Google Shape;225;p42"/>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42"/>
          <p:cNvSpPr txBox="1"/>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sp>
        <p:nvSpPr>
          <p:cNvPr id="227" name="Google Shape;227;p42"/>
          <p:cNvSpPr txBox="1"/>
          <p:nvPr/>
        </p:nvSpPr>
        <p:spPr>
          <a:xfrm>
            <a:off x="457200" y="4772025"/>
            <a:ext cx="3463787" cy="253746"/>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chemeClr val="lt1"/>
                </a:solidFill>
                <a:latin typeface="Arial"/>
                <a:ea typeface="Arial"/>
                <a:cs typeface="Arial"/>
                <a:sym typeface="Arial"/>
              </a:rPr>
              <a:t>2024 National Strategy</a:t>
            </a:r>
            <a:r>
              <a:rPr lang="en" sz="800" i="1">
                <a:solidFill>
                  <a:schemeClr val="lt1"/>
                </a:solidFill>
                <a:latin typeface="Garamond"/>
                <a:ea typeface="Garamond"/>
                <a:cs typeface="Garamond"/>
                <a:sym typeface="Garamond"/>
              </a:rPr>
              <a:t> for </a:t>
            </a:r>
            <a:r>
              <a:rPr lang="en" sz="800">
                <a:solidFill>
                  <a:schemeClr val="lt1"/>
                </a:solidFill>
                <a:latin typeface="Arial"/>
                <a:ea typeface="Arial"/>
                <a:cs typeface="Arial"/>
                <a:sym typeface="Arial"/>
              </a:rPr>
              <a:t>Suicide Prevention </a:t>
            </a:r>
            <a:endParaRPr sz="800">
              <a:solidFill>
                <a:schemeClr val="lt1"/>
              </a:solidFill>
              <a:latin typeface="Arial"/>
              <a:ea typeface="Arial"/>
              <a:cs typeface="Arial"/>
              <a:sym typeface="Arial"/>
            </a:endParaRPr>
          </a:p>
        </p:txBody>
      </p:sp>
      <p:sp>
        <p:nvSpPr>
          <p:cNvPr id="228" name="Google Shape;228;p42"/>
          <p:cNvSpPr txBox="1"/>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1100">
                <a:solidFill>
                  <a:schemeClr val="dk1"/>
                </a:solidFill>
                <a:latin typeface="Arial"/>
                <a:ea typeface="Arial"/>
                <a:cs typeface="Arial"/>
                <a:sym typeface="Arial"/>
              </a:rPr>
              <a:t>‹#›</a:t>
            </a:fld>
            <a:endParaRPr sz="11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ullets">
  <p:cSld name="Bullets">
    <p:bg>
      <p:bgPr>
        <a:solidFill>
          <a:schemeClr val="lt1"/>
        </a:solidFill>
        <a:effectLst/>
      </p:bgPr>
    </p:bg>
    <p:spTree>
      <p:nvGrpSpPr>
        <p:cNvPr id="1" name="Shape 229"/>
        <p:cNvGrpSpPr/>
        <p:nvPr/>
      </p:nvGrpSpPr>
      <p:grpSpPr>
        <a:xfrm>
          <a:off x="0" y="0"/>
          <a:ext cx="0" cy="0"/>
          <a:chOff x="0" y="0"/>
          <a:chExt cx="0" cy="0"/>
        </a:xfrm>
      </p:grpSpPr>
      <p:pic>
        <p:nvPicPr>
          <p:cNvPr id="230" name="Google Shape;230;p43"/>
          <p:cNvPicPr preferRelativeResize="0"/>
          <p:nvPr/>
        </p:nvPicPr>
        <p:blipFill rotWithShape="1">
          <a:blip r:embed="rId2">
            <a:alphaModFix amt="22000"/>
          </a:blip>
          <a:srcRect/>
          <a:stretch/>
        </p:blipFill>
        <p:spPr>
          <a:xfrm rot="-5400000">
            <a:off x="5877067" y="1876566"/>
            <a:ext cx="3219166" cy="3314701"/>
          </a:xfrm>
          <a:prstGeom prst="rect">
            <a:avLst/>
          </a:prstGeom>
          <a:noFill/>
          <a:ln>
            <a:noFill/>
          </a:ln>
        </p:spPr>
      </p:pic>
      <p:sp>
        <p:nvSpPr>
          <p:cNvPr id="231" name="Google Shape;231;p43"/>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i="0">
                <a:solidFill>
                  <a:schemeClr val="dk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2" name="Google Shape;232;p43"/>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3" name="Google Shape;233;p43"/>
          <p:cNvSpPr txBox="1">
            <a:spLocks noGrp="1"/>
          </p:cNvSpPr>
          <p:nvPr>
            <p:ph type="title"/>
          </p:nvPr>
        </p:nvSpPr>
        <p:spPr>
          <a:xfrm>
            <a:off x="459486" y="429297"/>
            <a:ext cx="8255889" cy="381567"/>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100"/>
              <a:buFont typeface="Arial"/>
              <a:buNone/>
              <a:defRPr sz="2100" b="0" i="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4" name="Google Shape;234;p43"/>
          <p:cNvSpPr txBox="1">
            <a:spLocks noGrp="1"/>
          </p:cNvSpPr>
          <p:nvPr>
            <p:ph type="body" idx="1"/>
          </p:nvPr>
        </p:nvSpPr>
        <p:spPr>
          <a:xfrm>
            <a:off x="459487" y="1179576"/>
            <a:ext cx="4573242" cy="3263503"/>
          </a:xfrm>
          <a:prstGeom prst="rect">
            <a:avLst/>
          </a:prstGeom>
          <a:noFill/>
          <a:ln>
            <a:noFill/>
          </a:ln>
        </p:spPr>
        <p:txBody>
          <a:bodyPr spcFirstLastPara="1" wrap="square" lIns="68575" tIns="34275" rIns="68575" bIns="34275" anchor="t" anchorCtr="0">
            <a:normAutofit/>
          </a:bodyPr>
          <a:lstStyle>
            <a:lvl1pPr marL="457200" lvl="0" indent="-317500" algn="l">
              <a:lnSpc>
                <a:spcPct val="110000"/>
              </a:lnSpc>
              <a:spcBef>
                <a:spcPts val="800"/>
              </a:spcBef>
              <a:spcAft>
                <a:spcPts val="0"/>
              </a:spcAft>
              <a:buSzPts val="1400"/>
              <a:buChar char="•"/>
              <a:defRPr/>
            </a:lvl1pPr>
            <a:lvl2pPr marL="914400" lvl="1" indent="-317500" algn="l">
              <a:lnSpc>
                <a:spcPct val="110000"/>
              </a:lnSpc>
              <a:spcBef>
                <a:spcPts val="400"/>
              </a:spcBef>
              <a:spcAft>
                <a:spcPts val="0"/>
              </a:spcAft>
              <a:buSzPts val="1400"/>
              <a:buChar char="•"/>
              <a:defRPr/>
            </a:lvl2pPr>
            <a:lvl3pPr marL="1371600" lvl="2" indent="-317500" algn="l">
              <a:lnSpc>
                <a:spcPct val="110000"/>
              </a:lnSpc>
              <a:spcBef>
                <a:spcPts val="400"/>
              </a:spcBef>
              <a:spcAft>
                <a:spcPts val="0"/>
              </a:spcAft>
              <a:buSzPts val="1400"/>
              <a:buChar char="•"/>
              <a:defRPr/>
            </a:lvl3pPr>
            <a:lvl4pPr marL="1828800" lvl="3" indent="-317500" algn="l">
              <a:lnSpc>
                <a:spcPct val="11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estions">
  <p:cSld name="Questions">
    <p:bg>
      <p:bgPr>
        <a:solidFill>
          <a:schemeClr val="accent2"/>
        </a:solidFill>
        <a:effectLst/>
      </p:bgPr>
    </p:bg>
    <p:spTree>
      <p:nvGrpSpPr>
        <p:cNvPr id="1" name="Shape 235"/>
        <p:cNvGrpSpPr/>
        <p:nvPr/>
      </p:nvGrpSpPr>
      <p:grpSpPr>
        <a:xfrm>
          <a:off x="0" y="0"/>
          <a:ext cx="0" cy="0"/>
          <a:chOff x="0" y="0"/>
          <a:chExt cx="0" cy="0"/>
        </a:xfrm>
      </p:grpSpPr>
      <p:cxnSp>
        <p:nvCxnSpPr>
          <p:cNvPr id="236" name="Google Shape;236;p44"/>
          <p:cNvCxnSpPr/>
          <p:nvPr/>
        </p:nvCxnSpPr>
        <p:spPr>
          <a:xfrm>
            <a:off x="493260" y="2045993"/>
            <a:ext cx="450706" cy="0"/>
          </a:xfrm>
          <a:prstGeom prst="straightConnector1">
            <a:avLst/>
          </a:prstGeom>
          <a:noFill/>
          <a:ln w="9525" cap="flat" cmpd="sng">
            <a:solidFill>
              <a:schemeClr val="lt1"/>
            </a:solidFill>
            <a:prstDash val="solid"/>
            <a:miter lim="800000"/>
            <a:headEnd type="none" w="sm" len="sm"/>
            <a:tailEnd type="none" w="sm" len="sm"/>
          </a:ln>
        </p:spPr>
      </p:cxnSp>
      <p:sp>
        <p:nvSpPr>
          <p:cNvPr id="237" name="Google Shape;237;p44"/>
          <p:cNvSpPr txBox="1"/>
          <p:nvPr/>
        </p:nvSpPr>
        <p:spPr>
          <a:xfrm>
            <a:off x="444767" y="2208276"/>
            <a:ext cx="4127233" cy="72694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2300"/>
              <a:buFont typeface="Arial"/>
              <a:buNone/>
            </a:pPr>
            <a:r>
              <a:rPr lang="en" sz="2300" b="0" i="0">
                <a:solidFill>
                  <a:schemeClr val="lt1"/>
                </a:solidFill>
                <a:latin typeface="Arial"/>
                <a:ea typeface="Arial"/>
                <a:cs typeface="Arial"/>
                <a:sym typeface="Arial"/>
              </a:rPr>
              <a:t>Questions?</a:t>
            </a:r>
            <a:endParaRPr sz="2100" b="1" i="0">
              <a:solidFill>
                <a:schemeClr val="dk1"/>
              </a:solidFill>
              <a:latin typeface="Arial"/>
              <a:ea typeface="Arial"/>
              <a:cs typeface="Arial"/>
              <a:sym typeface="Arial"/>
            </a:endParaRPr>
          </a:p>
        </p:txBody>
      </p:sp>
      <p:sp>
        <p:nvSpPr>
          <p:cNvPr id="238" name="Google Shape;238;p44"/>
          <p:cNvSpPr txBox="1"/>
          <p:nvPr/>
        </p:nvSpPr>
        <p:spPr>
          <a:xfrm rot="-5400000">
            <a:off x="8908706" y="-2228916"/>
            <a:ext cx="6817303" cy="828368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8300"/>
              <a:buFont typeface="Arial"/>
              <a:buNone/>
            </a:pPr>
            <a:r>
              <a:rPr lang="en" sz="8300" b="0" i="0">
                <a:solidFill>
                  <a:schemeClr val="dk1"/>
                </a:solidFill>
                <a:latin typeface="Arial"/>
                <a:ea typeface="Arial"/>
                <a:cs typeface="Arial"/>
                <a:sym typeface="Arial"/>
              </a:rPr>
              <a:t>Questions?</a:t>
            </a:r>
            <a:endParaRPr sz="1100"/>
          </a:p>
        </p:txBody>
      </p:sp>
      <p:sp>
        <p:nvSpPr>
          <p:cNvPr id="239" name="Google Shape;239;p44"/>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a:solidFill>
                  <a:schemeClr val="lt1"/>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0" name="Google Shape;240;p44"/>
          <p:cNvSpPr txBox="1">
            <a:spLocks noGrp="1"/>
          </p:cNvSpPr>
          <p:nvPr>
            <p:ph type="sldNum" idx="12"/>
          </p:nvPr>
        </p:nvSpPr>
        <p:spPr>
          <a:xfrm>
            <a:off x="6657975" y="4780366"/>
            <a:ext cx="2057400" cy="253747"/>
          </a:xfrm>
          <a:prstGeom prst="rect">
            <a:avLst/>
          </a:prstGeom>
          <a:noFill/>
          <a:ln>
            <a:noFill/>
          </a:ln>
        </p:spPr>
        <p:txBody>
          <a:bodyPr spcFirstLastPara="1" wrap="square" lIns="68575" tIns="34275" rIns="68575" bIns="34275" anchor="t" anchorCtr="0">
            <a:noAutofit/>
          </a:bodyPr>
          <a:lstStyle>
            <a:lvl1pPr marL="0" lvl="0" indent="0" algn="r">
              <a:spcBef>
                <a:spcPts val="0"/>
              </a:spcBef>
              <a:buNone/>
              <a:defRPr sz="1100">
                <a:solidFill>
                  <a:schemeClr val="lt1"/>
                </a:solidFill>
                <a:latin typeface="Arial"/>
                <a:ea typeface="Arial"/>
                <a:cs typeface="Arial"/>
                <a:sym typeface="Arial"/>
              </a:defRPr>
            </a:lvl1pPr>
            <a:lvl2pPr marL="0" lvl="1" indent="0" algn="r">
              <a:spcBef>
                <a:spcPts val="0"/>
              </a:spcBef>
              <a:buNone/>
              <a:defRPr sz="1100">
                <a:solidFill>
                  <a:schemeClr val="lt1"/>
                </a:solidFill>
                <a:latin typeface="Arial"/>
                <a:ea typeface="Arial"/>
                <a:cs typeface="Arial"/>
                <a:sym typeface="Arial"/>
              </a:defRPr>
            </a:lvl2pPr>
            <a:lvl3pPr marL="0" lvl="2" indent="0" algn="r">
              <a:spcBef>
                <a:spcPts val="0"/>
              </a:spcBef>
              <a:buNone/>
              <a:defRPr sz="1100">
                <a:solidFill>
                  <a:schemeClr val="lt1"/>
                </a:solidFill>
                <a:latin typeface="Arial"/>
                <a:ea typeface="Arial"/>
                <a:cs typeface="Arial"/>
                <a:sym typeface="Arial"/>
              </a:defRPr>
            </a:lvl3pPr>
            <a:lvl4pPr marL="0" lvl="3" indent="0" algn="r">
              <a:spcBef>
                <a:spcPts val="0"/>
              </a:spcBef>
              <a:buNone/>
              <a:defRPr sz="1100">
                <a:solidFill>
                  <a:schemeClr val="lt1"/>
                </a:solidFill>
                <a:latin typeface="Arial"/>
                <a:ea typeface="Arial"/>
                <a:cs typeface="Arial"/>
                <a:sym typeface="Arial"/>
              </a:defRPr>
            </a:lvl4pPr>
            <a:lvl5pPr marL="0" lvl="4" indent="0" algn="r">
              <a:spcBef>
                <a:spcPts val="0"/>
              </a:spcBef>
              <a:buNone/>
              <a:defRPr sz="1100">
                <a:solidFill>
                  <a:schemeClr val="lt1"/>
                </a:solidFill>
                <a:latin typeface="Arial"/>
                <a:ea typeface="Arial"/>
                <a:cs typeface="Arial"/>
                <a:sym typeface="Arial"/>
              </a:defRPr>
            </a:lvl5pPr>
            <a:lvl6pPr marL="0" lvl="5" indent="0" algn="r">
              <a:spcBef>
                <a:spcPts val="0"/>
              </a:spcBef>
              <a:buNone/>
              <a:defRPr sz="1100">
                <a:solidFill>
                  <a:schemeClr val="lt1"/>
                </a:solidFill>
                <a:latin typeface="Arial"/>
                <a:ea typeface="Arial"/>
                <a:cs typeface="Arial"/>
                <a:sym typeface="Arial"/>
              </a:defRPr>
            </a:lvl6pPr>
            <a:lvl7pPr marL="0" lvl="6" indent="0" algn="r">
              <a:spcBef>
                <a:spcPts val="0"/>
              </a:spcBef>
              <a:buNone/>
              <a:defRPr sz="1100">
                <a:solidFill>
                  <a:schemeClr val="lt1"/>
                </a:solidFill>
                <a:latin typeface="Arial"/>
                <a:ea typeface="Arial"/>
                <a:cs typeface="Arial"/>
                <a:sym typeface="Arial"/>
              </a:defRPr>
            </a:lvl7pPr>
            <a:lvl8pPr marL="0" lvl="7" indent="0" algn="r">
              <a:spcBef>
                <a:spcPts val="0"/>
              </a:spcBef>
              <a:buNone/>
              <a:defRPr sz="1100">
                <a:solidFill>
                  <a:schemeClr val="lt1"/>
                </a:solidFill>
                <a:latin typeface="Arial"/>
                <a:ea typeface="Arial"/>
                <a:cs typeface="Arial"/>
                <a:sym typeface="Arial"/>
              </a:defRPr>
            </a:lvl8pPr>
            <a:lvl9pPr marL="0" lvl="8" indent="0" algn="r">
              <a:spcBef>
                <a:spcPts val="0"/>
              </a:spcBef>
              <a:buNone/>
              <a:defRPr sz="11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accent2"/>
        </a:solidFill>
        <a:effectLst/>
      </p:bgPr>
    </p:bg>
    <p:spTree>
      <p:nvGrpSpPr>
        <p:cNvPr id="1" name="Shape 241"/>
        <p:cNvGrpSpPr/>
        <p:nvPr/>
      </p:nvGrpSpPr>
      <p:grpSpPr>
        <a:xfrm>
          <a:off x="0" y="0"/>
          <a:ext cx="0" cy="0"/>
          <a:chOff x="0" y="0"/>
          <a:chExt cx="0" cy="0"/>
        </a:xfrm>
      </p:grpSpPr>
      <p:pic>
        <p:nvPicPr>
          <p:cNvPr id="242" name="Google Shape;242;p45"/>
          <p:cNvPicPr preferRelativeResize="0"/>
          <p:nvPr/>
        </p:nvPicPr>
        <p:blipFill rotWithShape="1">
          <a:blip r:embed="rId2">
            <a:alphaModFix amt="50000"/>
          </a:blip>
          <a:srcRect t="-1101"/>
          <a:stretch/>
        </p:blipFill>
        <p:spPr>
          <a:xfrm rot="-5400000">
            <a:off x="5321064" y="1320564"/>
            <a:ext cx="3684228" cy="3961644"/>
          </a:xfrm>
          <a:prstGeom prst="rect">
            <a:avLst/>
          </a:prstGeom>
          <a:noFill/>
          <a:ln>
            <a:noFill/>
          </a:ln>
        </p:spPr>
      </p:pic>
      <p:pic>
        <p:nvPicPr>
          <p:cNvPr id="243" name="Google Shape;243;p45" descr="A number on a black background&#10;&#10;Description automatically generated"/>
          <p:cNvPicPr preferRelativeResize="0"/>
          <p:nvPr/>
        </p:nvPicPr>
        <p:blipFill rotWithShape="1">
          <a:blip r:embed="rId3">
            <a:alphaModFix/>
          </a:blip>
          <a:srcRect/>
          <a:stretch/>
        </p:blipFill>
        <p:spPr>
          <a:xfrm rot="-5400000">
            <a:off x="7907657" y="4067038"/>
            <a:ext cx="1117853" cy="349862"/>
          </a:xfrm>
          <a:prstGeom prst="rect">
            <a:avLst/>
          </a:prstGeom>
          <a:noFill/>
          <a:ln>
            <a:noFill/>
          </a:ln>
        </p:spPr>
      </p:pic>
      <p:pic>
        <p:nvPicPr>
          <p:cNvPr id="244" name="Google Shape;244;p45" descr="A black background with white text&#10;&#10;Description automatically generated"/>
          <p:cNvPicPr preferRelativeResize="0"/>
          <p:nvPr/>
        </p:nvPicPr>
        <p:blipFill rotWithShape="1">
          <a:blip r:embed="rId4">
            <a:alphaModFix/>
          </a:blip>
          <a:srcRect/>
          <a:stretch/>
        </p:blipFill>
        <p:spPr>
          <a:xfrm>
            <a:off x="493260" y="221066"/>
            <a:ext cx="1996173" cy="891591"/>
          </a:xfrm>
          <a:prstGeom prst="rect">
            <a:avLst/>
          </a:prstGeom>
          <a:noFill/>
          <a:ln>
            <a:noFill/>
          </a:ln>
        </p:spPr>
      </p:pic>
      <p:cxnSp>
        <p:nvCxnSpPr>
          <p:cNvPr id="245" name="Google Shape;245;p45"/>
          <p:cNvCxnSpPr/>
          <p:nvPr/>
        </p:nvCxnSpPr>
        <p:spPr>
          <a:xfrm>
            <a:off x="493260" y="2045993"/>
            <a:ext cx="450706" cy="0"/>
          </a:xfrm>
          <a:prstGeom prst="straightConnector1">
            <a:avLst/>
          </a:prstGeom>
          <a:noFill/>
          <a:ln w="9525" cap="flat" cmpd="sng">
            <a:solidFill>
              <a:schemeClr val="lt1"/>
            </a:solidFill>
            <a:prstDash val="solid"/>
            <a:miter lim="800000"/>
            <a:headEnd type="none" w="sm" len="sm"/>
            <a:tailEnd type="none" w="sm" len="sm"/>
          </a:ln>
        </p:spPr>
      </p:cxnSp>
      <p:sp>
        <p:nvSpPr>
          <p:cNvPr id="246" name="Google Shape;246;p45"/>
          <p:cNvSpPr txBox="1"/>
          <p:nvPr/>
        </p:nvSpPr>
        <p:spPr>
          <a:xfrm>
            <a:off x="444767" y="2208276"/>
            <a:ext cx="4127233" cy="72694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2300"/>
              <a:buFont typeface="Arial"/>
              <a:buNone/>
            </a:pPr>
            <a:r>
              <a:rPr lang="en" sz="2300" b="0" i="0">
                <a:solidFill>
                  <a:schemeClr val="lt1"/>
                </a:solidFill>
                <a:latin typeface="Arial"/>
                <a:ea typeface="Arial"/>
                <a:cs typeface="Arial"/>
                <a:sym typeface="Arial"/>
              </a:rPr>
              <a:t>Thank You</a:t>
            </a:r>
            <a:br>
              <a:rPr lang="en" sz="2800" b="1" i="0">
                <a:solidFill>
                  <a:schemeClr val="dk2"/>
                </a:solidFill>
                <a:latin typeface="Arial"/>
                <a:ea typeface="Arial"/>
                <a:cs typeface="Arial"/>
                <a:sym typeface="Arial"/>
              </a:rPr>
            </a:br>
            <a:br>
              <a:rPr lang="en" sz="2900" b="1" i="0">
                <a:solidFill>
                  <a:schemeClr val="dk2"/>
                </a:solidFill>
                <a:latin typeface="Arial"/>
                <a:ea typeface="Arial"/>
                <a:cs typeface="Arial"/>
                <a:sym typeface="Arial"/>
              </a:rPr>
            </a:br>
            <a:br>
              <a:rPr lang="en" sz="2900" b="1" i="0">
                <a:solidFill>
                  <a:schemeClr val="dk2"/>
                </a:solidFill>
                <a:latin typeface="Arial"/>
                <a:ea typeface="Arial"/>
                <a:cs typeface="Arial"/>
                <a:sym typeface="Arial"/>
              </a:rPr>
            </a:br>
            <a:endParaRPr sz="2100" b="1" i="0">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1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7"/>
        <p:cNvGrpSpPr/>
        <p:nvPr/>
      </p:nvGrpSpPr>
      <p:grpSpPr>
        <a:xfrm>
          <a:off x="0" y="0"/>
          <a:ext cx="0" cy="0"/>
          <a:chOff x="0" y="0"/>
          <a:chExt cx="0" cy="0"/>
        </a:xfrm>
      </p:grpSpPr>
      <p:sp>
        <p:nvSpPr>
          <p:cNvPr id="248" name="Google Shape;248;p46"/>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9" name="Google Shape;249;p46"/>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rtl="0">
              <a:lnSpc>
                <a:spcPct val="100000"/>
              </a:lnSpc>
              <a:spcBef>
                <a:spcPts val="8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250" name="Google Shape;250;p4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51"/>
        <p:cNvGrpSpPr/>
        <p:nvPr/>
      </p:nvGrpSpPr>
      <p:grpSpPr>
        <a:xfrm>
          <a:off x="0" y="0"/>
          <a:ext cx="0" cy="0"/>
          <a:chOff x="0" y="0"/>
          <a:chExt cx="0" cy="0"/>
        </a:xfrm>
      </p:grpSpPr>
      <p:sp>
        <p:nvSpPr>
          <p:cNvPr id="252" name="Google Shape;252;p47"/>
          <p:cNvSpPr txBox="1">
            <a:spLocks noGrp="1"/>
          </p:cNvSpPr>
          <p:nvPr>
            <p:ph type="sldNum" idx="12"/>
          </p:nvPr>
        </p:nvSpPr>
        <p:spPr>
          <a:xfrm>
            <a:off x="8536075" y="108781"/>
            <a:ext cx="383700" cy="1713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53" name="Google Shape;253;p47"/>
          <p:cNvSpPr txBox="1">
            <a:spLocks noGrp="1"/>
          </p:cNvSpPr>
          <p:nvPr>
            <p:ph type="title"/>
          </p:nvPr>
        </p:nvSpPr>
        <p:spPr>
          <a:xfrm>
            <a:off x="228517" y="279995"/>
            <a:ext cx="8686800" cy="742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A11B6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4" name="Google Shape;254;p47"/>
          <p:cNvSpPr txBox="1">
            <a:spLocks noGrp="1"/>
          </p:cNvSpPr>
          <p:nvPr>
            <p:ph type="body" idx="1"/>
          </p:nvPr>
        </p:nvSpPr>
        <p:spPr>
          <a:xfrm>
            <a:off x="355700" y="1015025"/>
            <a:ext cx="7087800" cy="36699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Font typeface="Montserrat"/>
              <a:buChar char="•"/>
              <a:defRPr sz="1400" b="1">
                <a:latin typeface="Montserrat"/>
                <a:ea typeface="Montserrat"/>
                <a:cs typeface="Montserrat"/>
                <a:sym typeface="Montserrat"/>
              </a:defRPr>
            </a:lvl1pPr>
            <a:lvl2pPr marL="914400" lvl="1" indent="-317500" rtl="0">
              <a:spcBef>
                <a:spcPts val="400"/>
              </a:spcBef>
              <a:spcAft>
                <a:spcPts val="0"/>
              </a:spcAft>
              <a:buClr>
                <a:schemeClr val="dk1"/>
              </a:buClr>
              <a:buSzPts val="1400"/>
              <a:buChar char="•"/>
              <a:defRPr sz="1400">
                <a:solidFill>
                  <a:schemeClr val="dk1"/>
                </a:solidFill>
              </a:defRPr>
            </a:lvl2pPr>
            <a:lvl3pPr marL="1371600" lvl="2" indent="-317500" rtl="0">
              <a:spcBef>
                <a:spcPts val="400"/>
              </a:spcBef>
              <a:spcAft>
                <a:spcPts val="0"/>
              </a:spcAft>
              <a:buSzPts val="1400"/>
              <a:buChar char="•"/>
              <a:defRPr sz="1400"/>
            </a:lvl3pPr>
            <a:lvl4pPr marL="1828800" lvl="3" indent="-317500" rtl="0">
              <a:spcBef>
                <a:spcPts val="400"/>
              </a:spcBef>
              <a:spcAft>
                <a:spcPts val="0"/>
              </a:spcAft>
              <a:buClr>
                <a:schemeClr val="dk1"/>
              </a:buClr>
              <a:buSzPts val="1400"/>
              <a:buChar char="•"/>
              <a:defRPr sz="1400">
                <a:solidFill>
                  <a:schemeClr val="dk1"/>
                </a:solidFill>
              </a:defRPr>
            </a:lvl4pPr>
            <a:lvl5pPr marL="2286000" lvl="4" indent="-317500" rtl="0">
              <a:spcBef>
                <a:spcPts val="400"/>
              </a:spcBef>
              <a:spcAft>
                <a:spcPts val="0"/>
              </a:spcAft>
              <a:buClr>
                <a:schemeClr val="accent3"/>
              </a:buClr>
              <a:buSzPts val="1400"/>
              <a:buChar char="•"/>
              <a:defRPr sz="1400">
                <a:solidFill>
                  <a:schemeClr val="accent3"/>
                </a:solidFill>
              </a:defRPr>
            </a:lvl5pPr>
            <a:lvl6pPr marL="2743200" lvl="5" indent="-311150" rtl="0">
              <a:spcBef>
                <a:spcPts val="400"/>
              </a:spcBef>
              <a:spcAft>
                <a:spcPts val="0"/>
              </a:spcAft>
              <a:buClr>
                <a:schemeClr val="accent3"/>
              </a:buClr>
              <a:buSzPts val="1300"/>
              <a:buChar char="•"/>
              <a:defRPr sz="1300">
                <a:solidFill>
                  <a:schemeClr val="accent3"/>
                </a:solidFill>
              </a:defRPr>
            </a:lvl6pPr>
            <a:lvl7pPr marL="3200400" lvl="6" indent="-311150" rtl="0">
              <a:spcBef>
                <a:spcPts val="400"/>
              </a:spcBef>
              <a:spcAft>
                <a:spcPts val="0"/>
              </a:spcAft>
              <a:buClr>
                <a:schemeClr val="accent3"/>
              </a:buClr>
              <a:buSzPts val="1300"/>
              <a:buChar char="•"/>
              <a:defRPr sz="1300">
                <a:solidFill>
                  <a:schemeClr val="accent3"/>
                </a:solidFill>
              </a:defRPr>
            </a:lvl7pPr>
            <a:lvl8pPr marL="3657600" lvl="7" indent="-298450" rtl="0">
              <a:spcBef>
                <a:spcPts val="400"/>
              </a:spcBef>
              <a:spcAft>
                <a:spcPts val="0"/>
              </a:spcAft>
              <a:buClr>
                <a:schemeClr val="accent3"/>
              </a:buClr>
              <a:buSzPts val="1100"/>
              <a:buChar char="•"/>
              <a:defRPr sz="1100">
                <a:solidFill>
                  <a:schemeClr val="accent3"/>
                </a:solidFill>
              </a:defRPr>
            </a:lvl8pPr>
            <a:lvl9pPr marL="4114800" lvl="8" indent="-292100" rtl="0">
              <a:spcBef>
                <a:spcPts val="400"/>
              </a:spcBef>
              <a:spcAft>
                <a:spcPts val="0"/>
              </a:spcAft>
              <a:buClr>
                <a:schemeClr val="accent3"/>
              </a:buClr>
              <a:buSzPts val="1000"/>
              <a:buChar char="•"/>
              <a:defRPr sz="1000">
                <a:solidFill>
                  <a:schemeClr val="accent3"/>
                </a:solidFill>
              </a:defRPr>
            </a:lvl9pPr>
          </a:lstStyle>
          <a:p>
            <a:endParaRPr/>
          </a:p>
        </p:txBody>
      </p:sp>
      <p:sp>
        <p:nvSpPr>
          <p:cNvPr id="255" name="Google Shape;255;p47"/>
          <p:cNvSpPr txBox="1">
            <a:spLocks noGrp="1"/>
          </p:cNvSpPr>
          <p:nvPr>
            <p:ph type="subTitle" idx="2"/>
          </p:nvPr>
        </p:nvSpPr>
        <p:spPr>
          <a:xfrm>
            <a:off x="142577" y="565800"/>
            <a:ext cx="8686800" cy="225600"/>
          </a:xfrm>
          <a:prstGeom prst="rect">
            <a:avLst/>
          </a:prstGeom>
        </p:spPr>
        <p:txBody>
          <a:bodyPr spcFirstLastPara="1" wrap="square" lIns="68575" tIns="34275" rIns="68575" bIns="34275" anchor="t" anchorCtr="0">
            <a:normAutofit/>
          </a:bodyPr>
          <a:lstStyle>
            <a:lvl1pPr lvl="0" rtl="0">
              <a:spcBef>
                <a:spcPts val="800"/>
              </a:spcBef>
              <a:spcAft>
                <a:spcPts val="0"/>
              </a:spcAft>
              <a:buSzPts val="1400"/>
              <a:buNone/>
              <a:defRPr sz="1400" b="1"/>
            </a:lvl1pPr>
            <a:lvl2pPr lvl="1" rtl="0">
              <a:spcBef>
                <a:spcPts val="400"/>
              </a:spcBef>
              <a:spcAft>
                <a:spcPts val="0"/>
              </a:spcAft>
              <a:buSzPts val="1200"/>
              <a:buNone/>
              <a:defRPr/>
            </a:lvl2pPr>
            <a:lvl3pPr lvl="2" rtl="0">
              <a:spcBef>
                <a:spcPts val="400"/>
              </a:spcBef>
              <a:spcAft>
                <a:spcPts val="0"/>
              </a:spcAft>
              <a:buSzPts val="1100"/>
              <a:buNone/>
              <a:defRPr/>
            </a:lvl3pPr>
            <a:lvl4pPr lvl="3" rtl="0">
              <a:spcBef>
                <a:spcPts val="400"/>
              </a:spcBef>
              <a:spcAft>
                <a:spcPts val="0"/>
              </a:spcAft>
              <a:buSzPts val="900"/>
              <a:buNone/>
              <a:defRPr/>
            </a:lvl4pPr>
            <a:lvl5pPr lvl="4" rtl="0">
              <a:spcBef>
                <a:spcPts val="400"/>
              </a:spcBef>
              <a:spcAft>
                <a:spcPts val="0"/>
              </a:spcAft>
              <a:buSzPts val="8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ullets slide">
  <p:cSld name="Bullets slide">
    <p:spTree>
      <p:nvGrpSpPr>
        <p:cNvPr id="1" name="Shape 256"/>
        <p:cNvGrpSpPr/>
        <p:nvPr/>
      </p:nvGrpSpPr>
      <p:grpSpPr>
        <a:xfrm>
          <a:off x="0" y="0"/>
          <a:ext cx="0" cy="0"/>
          <a:chOff x="0" y="0"/>
          <a:chExt cx="0" cy="0"/>
        </a:xfrm>
      </p:grpSpPr>
      <p:sp>
        <p:nvSpPr>
          <p:cNvPr id="257" name="Google Shape;257;p48"/>
          <p:cNvSpPr txBox="1">
            <a:spLocks noGrp="1"/>
          </p:cNvSpPr>
          <p:nvPr>
            <p:ph type="title"/>
          </p:nvPr>
        </p:nvSpPr>
        <p:spPr>
          <a:xfrm>
            <a:off x="322523" y="328437"/>
            <a:ext cx="7992300" cy="461100"/>
          </a:xfrm>
          <a:prstGeom prst="rect">
            <a:avLst/>
          </a:prstGeom>
          <a:noFill/>
          <a:ln>
            <a:noFill/>
          </a:ln>
        </p:spPr>
        <p:txBody>
          <a:bodyPr spcFirstLastPara="1" wrap="square" lIns="68575" tIns="34275" rIns="68575" bIns="34275" anchor="t" anchorCtr="0">
            <a:normAutofit/>
          </a:bodyPr>
          <a:lstStyle>
            <a:lvl1pPr marL="0" marR="0" lvl="0" indent="0" algn="l" rtl="0">
              <a:spcBef>
                <a:spcPts val="0"/>
              </a:spcBef>
              <a:spcAft>
                <a:spcPts val="0"/>
              </a:spcAft>
              <a:buClr>
                <a:srgbClr val="2E03C9"/>
              </a:buClr>
              <a:buSzPts val="1900"/>
              <a:buNone/>
              <a:defRPr i="0" u="none" strike="noStrike" cap="none">
                <a:solidFill>
                  <a:srgbClr val="2E03C9"/>
                </a:solidFil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58" name="Google Shape;258;p48"/>
          <p:cNvSpPr txBox="1">
            <a:spLocks noGrp="1"/>
          </p:cNvSpPr>
          <p:nvPr>
            <p:ph type="body" idx="1"/>
          </p:nvPr>
        </p:nvSpPr>
        <p:spPr>
          <a:xfrm>
            <a:off x="323530" y="1200150"/>
            <a:ext cx="8228400" cy="3394500"/>
          </a:xfrm>
          <a:prstGeom prst="rect">
            <a:avLst/>
          </a:prstGeom>
          <a:noFill/>
          <a:ln>
            <a:noFill/>
          </a:ln>
        </p:spPr>
        <p:txBody>
          <a:bodyPr spcFirstLastPara="1" wrap="square" lIns="68575" tIns="34275" rIns="68575" bIns="34275" anchor="t" anchorCtr="0">
            <a:normAutofit/>
          </a:bodyPr>
          <a:lstStyle>
            <a:lvl1pPr marL="457200" marR="0" lvl="0" indent="-330200" algn="l" rtl="0">
              <a:spcBef>
                <a:spcPts val="400"/>
              </a:spcBef>
              <a:spcAft>
                <a:spcPts val="0"/>
              </a:spcAft>
              <a:buClr>
                <a:schemeClr val="accent3"/>
              </a:buClr>
              <a:buSzPts val="1600"/>
              <a:buChar char="_"/>
              <a:defRPr sz="1600" i="0" u="none" strike="noStrike" cap="none">
                <a:solidFill>
                  <a:schemeClr val="accent3"/>
                </a:solidFill>
              </a:defRPr>
            </a:lvl1pPr>
            <a:lvl2pPr marL="914400" marR="0" lvl="1" indent="-330200" algn="l" rtl="0">
              <a:spcBef>
                <a:spcPts val="300"/>
              </a:spcBef>
              <a:spcAft>
                <a:spcPts val="0"/>
              </a:spcAft>
              <a:buClr>
                <a:schemeClr val="accent3"/>
              </a:buClr>
              <a:buSzPts val="1600"/>
              <a:buChar char="•"/>
              <a:defRPr sz="1600" i="0" u="none" strike="noStrike" cap="none">
                <a:solidFill>
                  <a:schemeClr val="accent3"/>
                </a:solidFill>
              </a:defRPr>
            </a:lvl2pPr>
            <a:lvl3pPr marL="1371600" marR="0" lvl="2" indent="-330200" algn="l" rtl="0">
              <a:spcBef>
                <a:spcPts val="300"/>
              </a:spcBef>
              <a:spcAft>
                <a:spcPts val="0"/>
              </a:spcAft>
              <a:buClr>
                <a:schemeClr val="accent3"/>
              </a:buClr>
              <a:buSzPts val="1600"/>
              <a:buChar char="•"/>
              <a:defRPr sz="1600" i="0" u="none" strike="noStrike" cap="none">
                <a:solidFill>
                  <a:schemeClr val="accent3"/>
                </a:solidFill>
              </a:defRPr>
            </a:lvl3pPr>
            <a:lvl4pPr marL="1828800" marR="0" lvl="3" indent="-330200" algn="l" rtl="0">
              <a:spcBef>
                <a:spcPts val="300"/>
              </a:spcBef>
              <a:spcAft>
                <a:spcPts val="0"/>
              </a:spcAft>
              <a:buClr>
                <a:schemeClr val="accent3"/>
              </a:buClr>
              <a:buSzPts val="1600"/>
              <a:buChar char="•"/>
              <a:defRPr sz="1600" i="0" u="none" strike="noStrike" cap="none">
                <a:solidFill>
                  <a:schemeClr val="accent3"/>
                </a:solidFill>
              </a:defRPr>
            </a:lvl4pPr>
            <a:lvl5pPr marL="2286000" marR="0" lvl="4" indent="-330200" algn="l" rtl="0">
              <a:spcBef>
                <a:spcPts val="300"/>
              </a:spcBef>
              <a:spcAft>
                <a:spcPts val="0"/>
              </a:spcAft>
              <a:buClr>
                <a:schemeClr val="accent3"/>
              </a:buClr>
              <a:buSzPts val="1600"/>
              <a:buChar char="•"/>
              <a:defRPr sz="1600" i="0" u="none" strike="noStrike" cap="none">
                <a:solidFill>
                  <a:schemeClr val="accent3"/>
                </a:solidFill>
              </a:defRPr>
            </a:lvl5pPr>
            <a:lvl6pPr marL="2743200" marR="0" lvl="5" indent="-330200" algn="l" rtl="0">
              <a:spcBef>
                <a:spcPts val="300"/>
              </a:spcBef>
              <a:spcAft>
                <a:spcPts val="0"/>
              </a:spcAft>
              <a:buClr>
                <a:schemeClr val="accent3"/>
              </a:buClr>
              <a:buSzPts val="1600"/>
              <a:buChar char="•"/>
              <a:defRPr sz="1600" i="0" u="none" strike="noStrike" cap="none">
                <a:solidFill>
                  <a:schemeClr val="accent3"/>
                </a:solidFill>
              </a:defRPr>
            </a:lvl6pPr>
            <a:lvl7pPr marL="3200400" marR="0" lvl="6" indent="-330200" algn="l" rtl="0">
              <a:spcBef>
                <a:spcPts val="300"/>
              </a:spcBef>
              <a:spcAft>
                <a:spcPts val="0"/>
              </a:spcAft>
              <a:buClr>
                <a:schemeClr val="accent3"/>
              </a:buClr>
              <a:buSzPts val="1600"/>
              <a:buChar char="•"/>
              <a:defRPr sz="1600" i="0" u="none" strike="noStrike" cap="none">
                <a:solidFill>
                  <a:schemeClr val="accent3"/>
                </a:solidFill>
              </a:defRPr>
            </a:lvl7pPr>
            <a:lvl8pPr marL="3657600" marR="0" lvl="7" indent="-330200" algn="l" rtl="0">
              <a:spcBef>
                <a:spcPts val="300"/>
              </a:spcBef>
              <a:spcAft>
                <a:spcPts val="0"/>
              </a:spcAft>
              <a:buClr>
                <a:schemeClr val="accent3"/>
              </a:buClr>
              <a:buSzPts val="1600"/>
              <a:buChar char="•"/>
              <a:defRPr sz="1600" i="0" u="none" strike="noStrike" cap="none">
                <a:solidFill>
                  <a:schemeClr val="accent3"/>
                </a:solidFill>
              </a:defRPr>
            </a:lvl8pPr>
            <a:lvl9pPr marL="4114800" marR="0" lvl="8" indent="-330200" algn="l" rtl="0">
              <a:spcBef>
                <a:spcPts val="300"/>
              </a:spcBef>
              <a:spcAft>
                <a:spcPts val="0"/>
              </a:spcAft>
              <a:buClr>
                <a:schemeClr val="accent3"/>
              </a:buClr>
              <a:buSzPts val="1600"/>
              <a:buChar char="•"/>
              <a:defRPr sz="1600" i="0" u="none" strike="noStrike" cap="none">
                <a:solidFill>
                  <a:schemeClr val="accent3"/>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59"/>
        <p:cNvGrpSpPr/>
        <p:nvPr/>
      </p:nvGrpSpPr>
      <p:grpSpPr>
        <a:xfrm>
          <a:off x="0" y="0"/>
          <a:ext cx="0" cy="0"/>
          <a:chOff x="0" y="0"/>
          <a:chExt cx="0" cy="0"/>
        </a:xfrm>
      </p:grpSpPr>
      <p:sp>
        <p:nvSpPr>
          <p:cNvPr id="260" name="Google Shape;260;p49"/>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1" name="Google Shape;261;p49"/>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rtl="0">
              <a:lnSpc>
                <a:spcPct val="100000"/>
              </a:lnSpc>
              <a:spcBef>
                <a:spcPts val="8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262" name="Google Shape;262;p4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3"/>
        <p:cNvGrpSpPr/>
        <p:nvPr/>
      </p:nvGrpSpPr>
      <p:grpSpPr>
        <a:xfrm>
          <a:off x="0" y="0"/>
          <a:ext cx="0" cy="0"/>
          <a:chOff x="0" y="0"/>
          <a:chExt cx="0" cy="0"/>
        </a:xfrm>
      </p:grpSpPr>
      <p:sp>
        <p:nvSpPr>
          <p:cNvPr id="264" name="Google Shape;264;p50"/>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 name="Google Shape;265;p5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0"/>
        <p:cNvGrpSpPr/>
        <p:nvPr/>
      </p:nvGrpSpPr>
      <p:grpSpPr>
        <a:xfrm>
          <a:off x="0" y="0"/>
          <a:ext cx="0" cy="0"/>
          <a:chOff x="0" y="0"/>
          <a:chExt cx="0" cy="0"/>
        </a:xfrm>
      </p:grpSpPr>
      <p:sp>
        <p:nvSpPr>
          <p:cNvPr id="271" name="Google Shape;271;p5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2" name="Google Shape;272;p5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3" name="Google Shape;27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4"/>
        <p:cNvGrpSpPr/>
        <p:nvPr/>
      </p:nvGrpSpPr>
      <p:grpSpPr>
        <a:xfrm>
          <a:off x="0" y="0"/>
          <a:ext cx="0" cy="0"/>
          <a:chOff x="0" y="0"/>
          <a:chExt cx="0" cy="0"/>
        </a:xfrm>
      </p:grpSpPr>
      <p:sp>
        <p:nvSpPr>
          <p:cNvPr id="275" name="Google Shape;275;p5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6" name="Google Shape;276;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7"/>
        <p:cNvGrpSpPr/>
        <p:nvPr/>
      </p:nvGrpSpPr>
      <p:grpSpPr>
        <a:xfrm>
          <a:off x="0" y="0"/>
          <a:ext cx="0" cy="0"/>
          <a:chOff x="0" y="0"/>
          <a:chExt cx="0" cy="0"/>
        </a:xfrm>
      </p:grpSpPr>
      <p:sp>
        <p:nvSpPr>
          <p:cNvPr id="278" name="Google Shape;278;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54"/>
          <p:cNvSpPr txBox="1">
            <a:spLocks noGrp="1"/>
          </p:cNvSpPr>
          <p:nvPr>
            <p:ph type="body" idx="1"/>
          </p:nvPr>
        </p:nvSpPr>
        <p:spPr>
          <a:xfrm>
            <a:off x="311700" y="1152475"/>
            <a:ext cx="71661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80" name="Google Shape;280;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1"/>
        <p:cNvGrpSpPr/>
        <p:nvPr/>
      </p:nvGrpSpPr>
      <p:grpSpPr>
        <a:xfrm>
          <a:off x="0" y="0"/>
          <a:ext cx="0" cy="0"/>
          <a:chOff x="0" y="0"/>
          <a:chExt cx="0" cy="0"/>
        </a:xfrm>
      </p:grpSpPr>
      <p:sp>
        <p:nvSpPr>
          <p:cNvPr id="282" name="Google Shape;282;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 name="Google Shape;283;p5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4" name="Google Shape;284;p5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5" name="Google Shape;285;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6"/>
        <p:cNvGrpSpPr/>
        <p:nvPr/>
      </p:nvGrpSpPr>
      <p:grpSpPr>
        <a:xfrm>
          <a:off x="0" y="0"/>
          <a:ext cx="0" cy="0"/>
          <a:chOff x="0" y="0"/>
          <a:chExt cx="0" cy="0"/>
        </a:xfrm>
      </p:grpSpPr>
      <p:sp>
        <p:nvSpPr>
          <p:cNvPr id="287" name="Google Shape;287;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8" name="Google Shape;28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9"/>
        <p:cNvGrpSpPr/>
        <p:nvPr/>
      </p:nvGrpSpPr>
      <p:grpSpPr>
        <a:xfrm>
          <a:off x="0" y="0"/>
          <a:ext cx="0" cy="0"/>
          <a:chOff x="0" y="0"/>
          <a:chExt cx="0" cy="0"/>
        </a:xfrm>
      </p:grpSpPr>
      <p:sp>
        <p:nvSpPr>
          <p:cNvPr id="290" name="Google Shape;290;p5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1" name="Google Shape;291;p5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2" name="Google Shape;29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3"/>
        <p:cNvGrpSpPr/>
        <p:nvPr/>
      </p:nvGrpSpPr>
      <p:grpSpPr>
        <a:xfrm>
          <a:off x="0" y="0"/>
          <a:ext cx="0" cy="0"/>
          <a:chOff x="0" y="0"/>
          <a:chExt cx="0" cy="0"/>
        </a:xfrm>
      </p:grpSpPr>
      <p:sp>
        <p:nvSpPr>
          <p:cNvPr id="294" name="Google Shape;294;p5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5" name="Google Shape;29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6"/>
        <p:cNvGrpSpPr/>
        <p:nvPr/>
      </p:nvGrpSpPr>
      <p:grpSpPr>
        <a:xfrm>
          <a:off x="0" y="0"/>
          <a:ext cx="0" cy="0"/>
          <a:chOff x="0" y="0"/>
          <a:chExt cx="0" cy="0"/>
        </a:xfrm>
      </p:grpSpPr>
      <p:sp>
        <p:nvSpPr>
          <p:cNvPr id="297" name="Google Shape;297;p5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99" name="Google Shape;299;p5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0" name="Google Shape;300;p5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01" name="Google Shape;30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2"/>
        <p:cNvGrpSpPr/>
        <p:nvPr/>
      </p:nvGrpSpPr>
      <p:grpSpPr>
        <a:xfrm>
          <a:off x="0" y="0"/>
          <a:ext cx="0" cy="0"/>
          <a:chOff x="0" y="0"/>
          <a:chExt cx="0" cy="0"/>
        </a:xfrm>
      </p:grpSpPr>
      <p:sp>
        <p:nvSpPr>
          <p:cNvPr id="303" name="Google Shape;303;p6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04" name="Google Shape;304;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5"/>
        <p:cNvGrpSpPr/>
        <p:nvPr/>
      </p:nvGrpSpPr>
      <p:grpSpPr>
        <a:xfrm>
          <a:off x="0" y="0"/>
          <a:ext cx="0" cy="0"/>
          <a:chOff x="0" y="0"/>
          <a:chExt cx="0" cy="0"/>
        </a:xfrm>
      </p:grpSpPr>
      <p:sp>
        <p:nvSpPr>
          <p:cNvPr id="306" name="Google Shape;306;p6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7" name="Google Shape;307;p6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08" name="Google Shape;30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9"/>
        <p:cNvGrpSpPr/>
        <p:nvPr/>
      </p:nvGrpSpPr>
      <p:grpSpPr>
        <a:xfrm>
          <a:off x="0" y="0"/>
          <a:ext cx="0" cy="0"/>
          <a:chOff x="0" y="0"/>
          <a:chExt cx="0" cy="0"/>
        </a:xfrm>
      </p:grpSpPr>
      <p:sp>
        <p:nvSpPr>
          <p:cNvPr id="310" name="Google Shape;310;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1"/>
        <p:cNvGrpSpPr/>
        <p:nvPr/>
      </p:nvGrpSpPr>
      <p:grpSpPr>
        <a:xfrm>
          <a:off x="0" y="0"/>
          <a:ext cx="0" cy="0"/>
          <a:chOff x="0" y="0"/>
          <a:chExt cx="0" cy="0"/>
        </a:xfrm>
      </p:grpSpPr>
      <p:sp>
        <p:nvSpPr>
          <p:cNvPr id="312" name="Google Shape;312;p6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3" name="Google Shape;313;p6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6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5" name="Google Shape;315;p6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6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0" name="Google Shape;3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9" name="Google Shape;319;p64"/>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0" name="Google Shape;320;p64"/>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1" name="Google Shape;321;p6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2" name="Google Shape;322;p6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3" name="Google Shape;323;p6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resentation Title Slide">
  <p:cSld name="Presentation Title Slide">
    <p:spTree>
      <p:nvGrpSpPr>
        <p:cNvPr id="1" name="Shape 324"/>
        <p:cNvGrpSpPr/>
        <p:nvPr/>
      </p:nvGrpSpPr>
      <p:grpSpPr>
        <a:xfrm>
          <a:off x="0" y="0"/>
          <a:ext cx="0" cy="0"/>
          <a:chOff x="0" y="0"/>
          <a:chExt cx="0" cy="0"/>
        </a:xfrm>
      </p:grpSpPr>
      <p:pic>
        <p:nvPicPr>
          <p:cNvPr id="325" name="Google Shape;325;p65"/>
          <p:cNvPicPr preferRelativeResize="0"/>
          <p:nvPr/>
        </p:nvPicPr>
        <p:blipFill rotWithShape="1">
          <a:blip r:embed="rId2">
            <a:alphaModFix/>
          </a:blip>
          <a:srcRect/>
          <a:stretch/>
        </p:blipFill>
        <p:spPr>
          <a:xfrm>
            <a:off x="0" y="-2510"/>
            <a:ext cx="9140335" cy="5146009"/>
          </a:xfrm>
          <a:prstGeom prst="rect">
            <a:avLst/>
          </a:prstGeom>
          <a:noFill/>
          <a:ln>
            <a:noFill/>
          </a:ln>
        </p:spPr>
      </p:pic>
      <p:sp>
        <p:nvSpPr>
          <p:cNvPr id="326" name="Google Shape;326;p65"/>
          <p:cNvSpPr/>
          <p:nvPr/>
        </p:nvSpPr>
        <p:spPr>
          <a:xfrm>
            <a:off x="628650" y="1116151"/>
            <a:ext cx="8039100" cy="1102500"/>
          </a:xfrm>
          <a:prstGeom prst="rect">
            <a:avLst/>
          </a:prstGeom>
          <a:noFill/>
          <a:ln w="762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sp>
        <p:nvSpPr>
          <p:cNvPr id="327" name="Google Shape;327;p65"/>
          <p:cNvSpPr/>
          <p:nvPr/>
        </p:nvSpPr>
        <p:spPr>
          <a:xfrm>
            <a:off x="3114675" y="2558824"/>
            <a:ext cx="2914800" cy="698700"/>
          </a:xfrm>
          <a:prstGeom prst="rect">
            <a:avLst/>
          </a:prstGeom>
          <a:solidFill>
            <a:schemeClr val="accent2"/>
          </a:solidFill>
          <a:ln>
            <a:noFill/>
          </a:ln>
        </p:spPr>
        <p:txBody>
          <a:bodyPr spcFirstLastPara="1" wrap="square" lIns="68575" tIns="0" rIns="68575" bIns="2285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328" name="Google Shape;328;p65"/>
          <p:cNvSpPr txBox="1">
            <a:spLocks noGrp="1"/>
          </p:cNvSpPr>
          <p:nvPr>
            <p:ph type="body" idx="1"/>
          </p:nvPr>
        </p:nvSpPr>
        <p:spPr>
          <a:xfrm>
            <a:off x="838200" y="1238786"/>
            <a:ext cx="7467600" cy="857400"/>
          </a:xfrm>
          <a:prstGeom prst="rect">
            <a:avLst/>
          </a:prstGeom>
          <a:noFill/>
          <a:ln>
            <a:noFill/>
          </a:ln>
        </p:spPr>
        <p:txBody>
          <a:bodyPr spcFirstLastPara="1" wrap="square" lIns="68575" tIns="34275" rIns="68575" bIns="34275" anchor="t" anchorCtr="0">
            <a:normAutofit/>
          </a:bodyPr>
          <a:lstStyle>
            <a:lvl1pPr marL="457200" lvl="0" indent="-546100" algn="ctr" rtl="0">
              <a:spcBef>
                <a:spcPts val="1000"/>
              </a:spcBef>
              <a:spcAft>
                <a:spcPts val="0"/>
              </a:spcAft>
              <a:buClr>
                <a:schemeClr val="lt1"/>
              </a:buClr>
              <a:buSzPts val="5000"/>
              <a:buChar char="●"/>
              <a:defRPr sz="5000" b="1">
                <a:solidFill>
                  <a:schemeClr val="lt1"/>
                </a:solidFill>
              </a:defRPr>
            </a:lvl1pPr>
            <a:lvl2pPr marL="914400" lvl="1" indent="-317500" algn="l" rtl="0">
              <a:spcBef>
                <a:spcPts val="1600"/>
              </a:spcBef>
              <a:spcAft>
                <a:spcPts val="0"/>
              </a:spcAft>
              <a:buClr>
                <a:schemeClr val="dk1"/>
              </a:buClr>
              <a:buSzPts val="1400"/>
              <a:buChar char="○"/>
              <a:defRPr/>
            </a:lvl2pPr>
            <a:lvl3pPr marL="1371600" lvl="2" indent="-317500" algn="l" rtl="0">
              <a:spcBef>
                <a:spcPts val="1600"/>
              </a:spcBef>
              <a:spcAft>
                <a:spcPts val="0"/>
              </a:spcAft>
              <a:buClr>
                <a:schemeClr val="lt2"/>
              </a:buClr>
              <a:buSzPts val="1400"/>
              <a:buChar char="■"/>
              <a:defRPr/>
            </a:lvl3pPr>
            <a:lvl4pPr marL="1828800" lvl="3" indent="-317500" algn="l" rtl="0">
              <a:spcBef>
                <a:spcPts val="1600"/>
              </a:spcBef>
              <a:spcAft>
                <a:spcPts val="0"/>
              </a:spcAft>
              <a:buClr>
                <a:srgbClr val="626262"/>
              </a:buClr>
              <a:buSzPts val="1400"/>
              <a:buChar char="●"/>
              <a:defRPr/>
            </a:lvl4pPr>
            <a:lvl5pPr marL="2286000" lvl="4" indent="-317500" algn="l" rtl="0">
              <a:spcBef>
                <a:spcPts val="1600"/>
              </a:spcBef>
              <a:spcAft>
                <a:spcPts val="0"/>
              </a:spcAft>
              <a:buClr>
                <a:srgbClr val="626262"/>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329" name="Google Shape;329;p65"/>
          <p:cNvSpPr txBox="1">
            <a:spLocks noGrp="1"/>
          </p:cNvSpPr>
          <p:nvPr>
            <p:ph type="body" idx="2"/>
          </p:nvPr>
        </p:nvSpPr>
        <p:spPr>
          <a:xfrm>
            <a:off x="3295650" y="2716958"/>
            <a:ext cx="2552700" cy="281100"/>
          </a:xfrm>
          <a:prstGeom prst="rect">
            <a:avLst/>
          </a:prstGeom>
          <a:noFill/>
          <a:ln>
            <a:noFill/>
          </a:ln>
        </p:spPr>
        <p:txBody>
          <a:bodyPr spcFirstLastPara="1" wrap="square" lIns="68575" tIns="34275" rIns="68575" bIns="34275" anchor="t" anchorCtr="0">
            <a:normAutofit/>
          </a:bodyPr>
          <a:lstStyle>
            <a:lvl1pPr marL="457200" lvl="0" indent="-355600" algn="ctr" rtl="0">
              <a:spcBef>
                <a:spcPts val="400"/>
              </a:spcBef>
              <a:spcAft>
                <a:spcPts val="0"/>
              </a:spcAft>
              <a:buClr>
                <a:schemeClr val="lt1"/>
              </a:buClr>
              <a:buSzPts val="2000"/>
              <a:buChar char="●"/>
              <a:defRPr sz="2000">
                <a:solidFill>
                  <a:schemeClr val="lt1"/>
                </a:solidFill>
                <a:latin typeface="Century Gothic"/>
                <a:ea typeface="Century Gothic"/>
                <a:cs typeface="Century Gothic"/>
                <a:sym typeface="Century Gothic"/>
              </a:defRPr>
            </a:lvl1pPr>
            <a:lvl2pPr marL="914400" lvl="1" indent="-317500" algn="l" rtl="0">
              <a:spcBef>
                <a:spcPts val="1600"/>
              </a:spcBef>
              <a:spcAft>
                <a:spcPts val="0"/>
              </a:spcAft>
              <a:buClr>
                <a:schemeClr val="dk1"/>
              </a:buClr>
              <a:buSzPts val="1400"/>
              <a:buChar char="○"/>
              <a:defRPr/>
            </a:lvl2pPr>
            <a:lvl3pPr marL="1371600" lvl="2" indent="-317500" algn="l" rtl="0">
              <a:spcBef>
                <a:spcPts val="1600"/>
              </a:spcBef>
              <a:spcAft>
                <a:spcPts val="0"/>
              </a:spcAft>
              <a:buClr>
                <a:schemeClr val="lt2"/>
              </a:buClr>
              <a:buSzPts val="1400"/>
              <a:buChar char="■"/>
              <a:defRPr/>
            </a:lvl3pPr>
            <a:lvl4pPr marL="1828800" lvl="3" indent="-355600" algn="l" rtl="0">
              <a:spcBef>
                <a:spcPts val="1600"/>
              </a:spcBef>
              <a:spcAft>
                <a:spcPts val="0"/>
              </a:spcAft>
              <a:buClr>
                <a:schemeClr val="lt1"/>
              </a:buClr>
              <a:buSzPts val="2000"/>
              <a:buChar char="●"/>
              <a:defRPr sz="2000">
                <a:solidFill>
                  <a:schemeClr val="lt1"/>
                </a:solidFill>
                <a:latin typeface="Century Gothic"/>
                <a:ea typeface="Century Gothic"/>
                <a:cs typeface="Century Gothic"/>
                <a:sym typeface="Century Gothic"/>
              </a:defRPr>
            </a:lvl4pPr>
            <a:lvl5pPr marL="2286000" lvl="4" indent="-317500" algn="l" rtl="0">
              <a:spcBef>
                <a:spcPts val="1600"/>
              </a:spcBef>
              <a:spcAft>
                <a:spcPts val="0"/>
              </a:spcAft>
              <a:buClr>
                <a:srgbClr val="626262"/>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27"/>
                                        </p:tgtEl>
                                        <p:attrNameLst>
                                          <p:attrName>style.visibility</p:attrName>
                                        </p:attrNameLst>
                                      </p:cBhvr>
                                      <p:to>
                                        <p:strVal val="visible"/>
                                      </p:to>
                                    </p:set>
                                    <p:anim calcmode="lin" valueType="num">
                                      <p:cBhvr additive="base">
                                        <p:cTn id="11" dur="500"/>
                                        <p:tgtEl>
                                          <p:spTgt spid="327"/>
                                        </p:tgtEl>
                                        <p:attrNameLst>
                                          <p:attrName>ppt_w</p:attrName>
                                        </p:attrNameLst>
                                      </p:cBhvr>
                                      <p:tavLst>
                                        <p:tav tm="0">
                                          <p:val>
                                            <p:strVal val="0"/>
                                          </p:val>
                                        </p:tav>
                                        <p:tav tm="100000">
                                          <p:val>
                                            <p:strVal val="#ppt_w"/>
                                          </p:val>
                                        </p:tav>
                                      </p:tavLst>
                                    </p:anim>
                                    <p:anim calcmode="lin" valueType="num">
                                      <p:cBhvr additive="base">
                                        <p:cTn id="12" dur="500"/>
                                        <p:tgtEl>
                                          <p:spTgt spid="3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6"/>
        <p:cNvGrpSpPr/>
        <p:nvPr/>
      </p:nvGrpSpPr>
      <p:grpSpPr>
        <a:xfrm>
          <a:off x="0" y="0"/>
          <a:ext cx="0" cy="0"/>
          <a:chOff x="0" y="0"/>
          <a:chExt cx="0" cy="0"/>
        </a:xfrm>
      </p:grpSpPr>
      <p:sp>
        <p:nvSpPr>
          <p:cNvPr id="337" name="Google Shape;337;p67"/>
          <p:cNvSpPr txBox="1">
            <a:spLocks noGrp="1"/>
          </p:cNvSpPr>
          <p:nvPr>
            <p:ph type="title"/>
          </p:nvPr>
        </p:nvSpPr>
        <p:spPr>
          <a:xfrm>
            <a:off x="722312" y="3305176"/>
            <a:ext cx="7772400" cy="10214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38" name="Google Shape;338;p67"/>
          <p:cNvSpPr txBox="1">
            <a:spLocks noGrp="1"/>
          </p:cNvSpPr>
          <p:nvPr>
            <p:ph type="body" idx="1"/>
          </p:nvPr>
        </p:nvSpPr>
        <p:spPr>
          <a:xfrm>
            <a:off x="722312" y="2180033"/>
            <a:ext cx="7772400" cy="1125299"/>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39" name="Google Shape;339;p67"/>
          <p:cNvSpPr txBox="1">
            <a:spLocks noGrp="1"/>
          </p:cNvSpPr>
          <p:nvPr>
            <p:ph type="dt" idx="10"/>
          </p:nvPr>
        </p:nvSpPr>
        <p:spPr>
          <a:xfrm>
            <a:off x="457201" y="4767262"/>
            <a:ext cx="2133599"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0" name="Google Shape;340;p67"/>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1" name="Google Shape;341;p67"/>
          <p:cNvSpPr txBox="1">
            <a:spLocks noGrp="1"/>
          </p:cNvSpPr>
          <p:nvPr>
            <p:ph type="sldNum" idx="12"/>
          </p:nvPr>
        </p:nvSpPr>
        <p:spPr>
          <a:xfrm>
            <a:off x="6553201" y="4767262"/>
            <a:ext cx="2133599"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2"/>
        <p:cNvGrpSpPr/>
        <p:nvPr/>
      </p:nvGrpSpPr>
      <p:grpSpPr>
        <a:xfrm>
          <a:off x="0" y="0"/>
          <a:ext cx="0" cy="0"/>
          <a:chOff x="0" y="0"/>
          <a:chExt cx="0" cy="0"/>
        </a:xfrm>
      </p:grpSpPr>
      <p:sp>
        <p:nvSpPr>
          <p:cNvPr id="343" name="Google Shape;343;p6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44" name="Google Shape;344;p6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5" name="Google Shape;345;p68"/>
          <p:cNvSpPr txBox="1">
            <a:spLocks noGrp="1"/>
          </p:cNvSpPr>
          <p:nvPr>
            <p:ph type="dt" idx="10"/>
          </p:nvPr>
        </p:nvSpPr>
        <p:spPr>
          <a:xfrm>
            <a:off x="457201" y="4767262"/>
            <a:ext cx="2133599"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6" name="Google Shape;346;p68"/>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7" name="Google Shape;347;p68"/>
          <p:cNvSpPr txBox="1">
            <a:spLocks noGrp="1"/>
          </p:cNvSpPr>
          <p:nvPr>
            <p:ph type="sldNum" idx="12"/>
          </p:nvPr>
        </p:nvSpPr>
        <p:spPr>
          <a:xfrm>
            <a:off x="6553201" y="4767262"/>
            <a:ext cx="2133599"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8"/>
        <p:cNvGrpSpPr/>
        <p:nvPr/>
      </p:nvGrpSpPr>
      <p:grpSpPr>
        <a:xfrm>
          <a:off x="0" y="0"/>
          <a:ext cx="0" cy="0"/>
          <a:chOff x="0" y="0"/>
          <a:chExt cx="0" cy="0"/>
        </a:xfrm>
      </p:grpSpPr>
      <p:sp>
        <p:nvSpPr>
          <p:cNvPr id="349" name="Google Shape;349;p6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350" name="Google Shape;350;p6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351" name="Google Shape;351;p6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1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2"/>
        <p:cNvGrpSpPr/>
        <p:nvPr/>
      </p:nvGrpSpPr>
      <p:grpSpPr>
        <a:xfrm>
          <a:off x="0" y="0"/>
          <a:ext cx="0" cy="0"/>
          <a:chOff x="0" y="0"/>
          <a:chExt cx="0" cy="0"/>
        </a:xfrm>
      </p:grpSpPr>
      <p:sp>
        <p:nvSpPr>
          <p:cNvPr id="353" name="Google Shape;353;p70"/>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4" name="Google Shape;354;p70"/>
          <p:cNvSpPr txBox="1">
            <a:spLocks noGrp="1"/>
          </p:cNvSpPr>
          <p:nvPr>
            <p:ph type="body" idx="1"/>
          </p:nvPr>
        </p:nvSpPr>
        <p:spPr>
          <a:xfrm>
            <a:off x="457200" y="1200150"/>
            <a:ext cx="4038600" cy="3394472"/>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70"/>
          <p:cNvSpPr txBox="1">
            <a:spLocks noGrp="1"/>
          </p:cNvSpPr>
          <p:nvPr>
            <p:ph type="body" idx="2"/>
          </p:nvPr>
        </p:nvSpPr>
        <p:spPr>
          <a:xfrm>
            <a:off x="4648200" y="1200150"/>
            <a:ext cx="4038600" cy="3394472"/>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Google Shape;356;p7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7" name="Google Shape;357;p7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8" name="Google Shape;358;p7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3"/>
        <p:cNvGrpSpPr/>
        <p:nvPr/>
      </p:nvGrpSpPr>
      <p:grpSpPr>
        <a:xfrm>
          <a:off x="0" y="0"/>
          <a:ext cx="0" cy="0"/>
          <a:chOff x="0" y="0"/>
          <a:chExt cx="0" cy="0"/>
        </a:xfrm>
      </p:grpSpPr>
      <p:sp>
        <p:nvSpPr>
          <p:cNvPr id="364" name="Google Shape;364;p7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65" name="Google Shape;365;p7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66" name="Google Shape;366;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7"/>
        <p:cNvGrpSpPr/>
        <p:nvPr/>
      </p:nvGrpSpPr>
      <p:grpSpPr>
        <a:xfrm>
          <a:off x="0" y="0"/>
          <a:ext cx="0" cy="0"/>
          <a:chOff x="0" y="0"/>
          <a:chExt cx="0" cy="0"/>
        </a:xfrm>
      </p:grpSpPr>
      <p:sp>
        <p:nvSpPr>
          <p:cNvPr id="368" name="Google Shape;368;p7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9" name="Google Shape;369;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0"/>
        <p:cNvGrpSpPr/>
        <p:nvPr/>
      </p:nvGrpSpPr>
      <p:grpSpPr>
        <a:xfrm>
          <a:off x="0" y="0"/>
          <a:ext cx="0" cy="0"/>
          <a:chOff x="0" y="0"/>
          <a:chExt cx="0" cy="0"/>
        </a:xfrm>
      </p:grpSpPr>
      <p:sp>
        <p:nvSpPr>
          <p:cNvPr id="371" name="Google Shape;371;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2" name="Google Shape;372;p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3" name="Google Shape;373;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4"/>
        <p:cNvGrpSpPr/>
        <p:nvPr/>
      </p:nvGrpSpPr>
      <p:grpSpPr>
        <a:xfrm>
          <a:off x="0" y="0"/>
          <a:ext cx="0" cy="0"/>
          <a:chOff x="0" y="0"/>
          <a:chExt cx="0" cy="0"/>
        </a:xfrm>
      </p:grpSpPr>
      <p:sp>
        <p:nvSpPr>
          <p:cNvPr id="375" name="Google Shape;375;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6" name="Google Shape;376;p7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7" name="Google Shape;377;p7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8" name="Google Shape;378;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 name="Google Shape;34;p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6" name="Google Shape;3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9"/>
        <p:cNvGrpSpPr/>
        <p:nvPr/>
      </p:nvGrpSpPr>
      <p:grpSpPr>
        <a:xfrm>
          <a:off x="0" y="0"/>
          <a:ext cx="0" cy="0"/>
          <a:chOff x="0" y="0"/>
          <a:chExt cx="0" cy="0"/>
        </a:xfrm>
      </p:grpSpPr>
      <p:sp>
        <p:nvSpPr>
          <p:cNvPr id="380" name="Google Shape;380;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1" name="Google Shape;381;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2"/>
        <p:cNvGrpSpPr/>
        <p:nvPr/>
      </p:nvGrpSpPr>
      <p:grpSpPr>
        <a:xfrm>
          <a:off x="0" y="0"/>
          <a:ext cx="0" cy="0"/>
          <a:chOff x="0" y="0"/>
          <a:chExt cx="0" cy="0"/>
        </a:xfrm>
      </p:grpSpPr>
      <p:sp>
        <p:nvSpPr>
          <p:cNvPr id="383" name="Google Shape;383;p7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4" name="Google Shape;384;p7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5" name="Google Shape;385;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6"/>
        <p:cNvGrpSpPr/>
        <p:nvPr/>
      </p:nvGrpSpPr>
      <p:grpSpPr>
        <a:xfrm>
          <a:off x="0" y="0"/>
          <a:ext cx="0" cy="0"/>
          <a:chOff x="0" y="0"/>
          <a:chExt cx="0" cy="0"/>
        </a:xfrm>
      </p:grpSpPr>
      <p:sp>
        <p:nvSpPr>
          <p:cNvPr id="387" name="Google Shape;387;p7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8" name="Google Shape;388;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9"/>
        <p:cNvGrpSpPr/>
        <p:nvPr/>
      </p:nvGrpSpPr>
      <p:grpSpPr>
        <a:xfrm>
          <a:off x="0" y="0"/>
          <a:ext cx="0" cy="0"/>
          <a:chOff x="0" y="0"/>
          <a:chExt cx="0" cy="0"/>
        </a:xfrm>
      </p:grpSpPr>
      <p:sp>
        <p:nvSpPr>
          <p:cNvPr id="390" name="Google Shape;390;p7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2" name="Google Shape;392;p7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3" name="Google Shape;393;p7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94" name="Google Shape;394;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5"/>
        <p:cNvGrpSpPr/>
        <p:nvPr/>
      </p:nvGrpSpPr>
      <p:grpSpPr>
        <a:xfrm>
          <a:off x="0" y="0"/>
          <a:ext cx="0" cy="0"/>
          <a:chOff x="0" y="0"/>
          <a:chExt cx="0" cy="0"/>
        </a:xfrm>
      </p:grpSpPr>
      <p:sp>
        <p:nvSpPr>
          <p:cNvPr id="396" name="Google Shape;396;p8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97" name="Google Shape;397;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8"/>
        <p:cNvGrpSpPr/>
        <p:nvPr/>
      </p:nvGrpSpPr>
      <p:grpSpPr>
        <a:xfrm>
          <a:off x="0" y="0"/>
          <a:ext cx="0" cy="0"/>
          <a:chOff x="0" y="0"/>
          <a:chExt cx="0" cy="0"/>
        </a:xfrm>
      </p:grpSpPr>
      <p:sp>
        <p:nvSpPr>
          <p:cNvPr id="399" name="Google Shape;399;p8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0" name="Google Shape;400;p8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01" name="Google Shape;40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2"/>
        <p:cNvGrpSpPr/>
        <p:nvPr/>
      </p:nvGrpSpPr>
      <p:grpSpPr>
        <a:xfrm>
          <a:off x="0" y="0"/>
          <a:ext cx="0" cy="0"/>
          <a:chOff x="0" y="0"/>
          <a:chExt cx="0" cy="0"/>
        </a:xfrm>
      </p:grpSpPr>
      <p:sp>
        <p:nvSpPr>
          <p:cNvPr id="403" name="Google Shape;403;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8"/>
        <p:cNvGrpSpPr/>
        <p:nvPr/>
      </p:nvGrpSpPr>
      <p:grpSpPr>
        <a:xfrm>
          <a:off x="0" y="0"/>
          <a:ext cx="0" cy="0"/>
          <a:chOff x="0" y="0"/>
          <a:chExt cx="0" cy="0"/>
        </a:xfrm>
      </p:grpSpPr>
      <p:sp>
        <p:nvSpPr>
          <p:cNvPr id="409" name="Google Shape;409;p8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10" name="Google Shape;410;p8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1" name="Google Shape;411;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2"/>
        <p:cNvGrpSpPr/>
        <p:nvPr/>
      </p:nvGrpSpPr>
      <p:grpSpPr>
        <a:xfrm>
          <a:off x="0" y="0"/>
          <a:ext cx="0" cy="0"/>
          <a:chOff x="0" y="0"/>
          <a:chExt cx="0" cy="0"/>
        </a:xfrm>
      </p:grpSpPr>
      <p:sp>
        <p:nvSpPr>
          <p:cNvPr id="413" name="Google Shape;413;p8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14" name="Google Shape;414;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5"/>
        <p:cNvGrpSpPr/>
        <p:nvPr/>
      </p:nvGrpSpPr>
      <p:grpSpPr>
        <a:xfrm>
          <a:off x="0" y="0"/>
          <a:ext cx="0" cy="0"/>
          <a:chOff x="0" y="0"/>
          <a:chExt cx="0" cy="0"/>
        </a:xfrm>
      </p:grpSpPr>
      <p:sp>
        <p:nvSpPr>
          <p:cNvPr id="416" name="Google Shape;416;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7" name="Google Shape;417;p86"/>
          <p:cNvSpPr txBox="1">
            <a:spLocks noGrp="1"/>
          </p:cNvSpPr>
          <p:nvPr>
            <p:ph type="body" idx="1"/>
          </p:nvPr>
        </p:nvSpPr>
        <p:spPr>
          <a:xfrm>
            <a:off x="311700" y="1152475"/>
            <a:ext cx="71661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18" name="Google Shape;418;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9" name="Google Shape;3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9"/>
        <p:cNvGrpSpPr/>
        <p:nvPr/>
      </p:nvGrpSpPr>
      <p:grpSpPr>
        <a:xfrm>
          <a:off x="0" y="0"/>
          <a:ext cx="0" cy="0"/>
          <a:chOff x="0" y="0"/>
          <a:chExt cx="0" cy="0"/>
        </a:xfrm>
      </p:grpSpPr>
      <p:sp>
        <p:nvSpPr>
          <p:cNvPr id="420" name="Google Shape;420;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1" name="Google Shape;421;p8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2" name="Google Shape;422;p8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3" name="Google Shape;423;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4"/>
        <p:cNvGrpSpPr/>
        <p:nvPr/>
      </p:nvGrpSpPr>
      <p:grpSpPr>
        <a:xfrm>
          <a:off x="0" y="0"/>
          <a:ext cx="0" cy="0"/>
          <a:chOff x="0" y="0"/>
          <a:chExt cx="0" cy="0"/>
        </a:xfrm>
      </p:grpSpPr>
      <p:sp>
        <p:nvSpPr>
          <p:cNvPr id="425" name="Google Shape;425;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6" name="Google Shape;426;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7"/>
        <p:cNvGrpSpPr/>
        <p:nvPr/>
      </p:nvGrpSpPr>
      <p:grpSpPr>
        <a:xfrm>
          <a:off x="0" y="0"/>
          <a:ext cx="0" cy="0"/>
          <a:chOff x="0" y="0"/>
          <a:chExt cx="0" cy="0"/>
        </a:xfrm>
      </p:grpSpPr>
      <p:sp>
        <p:nvSpPr>
          <p:cNvPr id="428" name="Google Shape;428;p8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9" name="Google Shape;429;p8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0" name="Google Shape;430;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1"/>
        <p:cNvGrpSpPr/>
        <p:nvPr/>
      </p:nvGrpSpPr>
      <p:grpSpPr>
        <a:xfrm>
          <a:off x="0" y="0"/>
          <a:ext cx="0" cy="0"/>
          <a:chOff x="0" y="0"/>
          <a:chExt cx="0" cy="0"/>
        </a:xfrm>
      </p:grpSpPr>
      <p:sp>
        <p:nvSpPr>
          <p:cNvPr id="432" name="Google Shape;432;p9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33" name="Google Shape;433;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4"/>
        <p:cNvGrpSpPr/>
        <p:nvPr/>
      </p:nvGrpSpPr>
      <p:grpSpPr>
        <a:xfrm>
          <a:off x="0" y="0"/>
          <a:ext cx="0" cy="0"/>
          <a:chOff x="0" y="0"/>
          <a:chExt cx="0" cy="0"/>
        </a:xfrm>
      </p:grpSpPr>
      <p:sp>
        <p:nvSpPr>
          <p:cNvPr id="435" name="Google Shape;435;p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37" name="Google Shape;437;p9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8" name="Google Shape;438;p9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39" name="Google Shape;439;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sp>
        <p:nvSpPr>
          <p:cNvPr id="441" name="Google Shape;441;p9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42" name="Google Shape;442;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3"/>
        <p:cNvGrpSpPr/>
        <p:nvPr/>
      </p:nvGrpSpPr>
      <p:grpSpPr>
        <a:xfrm>
          <a:off x="0" y="0"/>
          <a:ext cx="0" cy="0"/>
          <a:chOff x="0" y="0"/>
          <a:chExt cx="0" cy="0"/>
        </a:xfrm>
      </p:grpSpPr>
      <p:sp>
        <p:nvSpPr>
          <p:cNvPr id="444" name="Google Shape;444;p9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5" name="Google Shape;445;p9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46" name="Google Shape;446;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7"/>
        <p:cNvGrpSpPr/>
        <p:nvPr/>
      </p:nvGrpSpPr>
      <p:grpSpPr>
        <a:xfrm>
          <a:off x="0" y="0"/>
          <a:ext cx="0" cy="0"/>
          <a:chOff x="0" y="0"/>
          <a:chExt cx="0" cy="0"/>
        </a:xfrm>
      </p:grpSpPr>
      <p:sp>
        <p:nvSpPr>
          <p:cNvPr id="448" name="Google Shape;448;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9"/>
        <p:cNvGrpSpPr/>
        <p:nvPr/>
      </p:nvGrpSpPr>
      <p:grpSpPr>
        <a:xfrm>
          <a:off x="0" y="0"/>
          <a:ext cx="0" cy="0"/>
          <a:chOff x="0" y="0"/>
          <a:chExt cx="0" cy="0"/>
        </a:xfrm>
      </p:grpSpPr>
      <p:sp>
        <p:nvSpPr>
          <p:cNvPr id="450" name="Google Shape;450;p9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1" name="Google Shape;451;p95"/>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2" name="Google Shape;452;p9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3" name="Google Shape;453;p9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4" name="Google Shape;454;p9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5"/>
        <p:cNvGrpSpPr/>
        <p:nvPr/>
      </p:nvGrpSpPr>
      <p:grpSpPr>
        <a:xfrm>
          <a:off x="0" y="0"/>
          <a:ext cx="0" cy="0"/>
          <a:chOff x="0" y="0"/>
          <a:chExt cx="0" cy="0"/>
        </a:xfrm>
      </p:grpSpPr>
      <p:sp>
        <p:nvSpPr>
          <p:cNvPr id="456" name="Google Shape;456;p9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7" name="Google Shape;457;p96"/>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8" name="Google Shape;458;p96"/>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9" name="Google Shape;459;p9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0" name="Google Shape;460;p9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1" name="Google Shape;461;p9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
        <p:cNvGrpSpPr/>
        <p:nvPr/>
      </p:nvGrpSpPr>
      <p:grpSpPr>
        <a:xfrm>
          <a:off x="0" y="0"/>
          <a:ext cx="0" cy="0"/>
          <a:chOff x="0" y="0"/>
          <a:chExt cx="0" cy="0"/>
        </a:xfrm>
      </p:grpSpPr>
      <p:sp>
        <p:nvSpPr>
          <p:cNvPr id="41" name="Google Shape;41;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2" name="Google Shape;42;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resentation Title Slide">
  <p:cSld name="Presentation Title Slide">
    <p:spTree>
      <p:nvGrpSpPr>
        <p:cNvPr id="1" name="Shape 462"/>
        <p:cNvGrpSpPr/>
        <p:nvPr/>
      </p:nvGrpSpPr>
      <p:grpSpPr>
        <a:xfrm>
          <a:off x="0" y="0"/>
          <a:ext cx="0" cy="0"/>
          <a:chOff x="0" y="0"/>
          <a:chExt cx="0" cy="0"/>
        </a:xfrm>
      </p:grpSpPr>
      <p:pic>
        <p:nvPicPr>
          <p:cNvPr id="463" name="Google Shape;463;p97"/>
          <p:cNvPicPr preferRelativeResize="0"/>
          <p:nvPr/>
        </p:nvPicPr>
        <p:blipFill rotWithShape="1">
          <a:blip r:embed="rId2">
            <a:alphaModFix/>
          </a:blip>
          <a:srcRect/>
          <a:stretch/>
        </p:blipFill>
        <p:spPr>
          <a:xfrm>
            <a:off x="0" y="-2510"/>
            <a:ext cx="9140335" cy="5146009"/>
          </a:xfrm>
          <a:prstGeom prst="rect">
            <a:avLst/>
          </a:prstGeom>
          <a:noFill/>
          <a:ln>
            <a:noFill/>
          </a:ln>
        </p:spPr>
      </p:pic>
      <p:sp>
        <p:nvSpPr>
          <p:cNvPr id="464" name="Google Shape;464;p97"/>
          <p:cNvSpPr/>
          <p:nvPr/>
        </p:nvSpPr>
        <p:spPr>
          <a:xfrm>
            <a:off x="628650" y="1116151"/>
            <a:ext cx="8039100" cy="1102500"/>
          </a:xfrm>
          <a:prstGeom prst="rect">
            <a:avLst/>
          </a:prstGeom>
          <a:noFill/>
          <a:ln w="762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sp>
        <p:nvSpPr>
          <p:cNvPr id="465" name="Google Shape;465;p97"/>
          <p:cNvSpPr/>
          <p:nvPr/>
        </p:nvSpPr>
        <p:spPr>
          <a:xfrm>
            <a:off x="3114675" y="2558824"/>
            <a:ext cx="2914800" cy="698700"/>
          </a:xfrm>
          <a:prstGeom prst="rect">
            <a:avLst/>
          </a:prstGeom>
          <a:solidFill>
            <a:schemeClr val="accent2"/>
          </a:solidFill>
          <a:ln>
            <a:noFill/>
          </a:ln>
        </p:spPr>
        <p:txBody>
          <a:bodyPr spcFirstLastPara="1" wrap="square" lIns="68575" tIns="0" rIns="68575" bIns="2285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466" name="Google Shape;466;p97"/>
          <p:cNvSpPr txBox="1">
            <a:spLocks noGrp="1"/>
          </p:cNvSpPr>
          <p:nvPr>
            <p:ph type="body" idx="1"/>
          </p:nvPr>
        </p:nvSpPr>
        <p:spPr>
          <a:xfrm>
            <a:off x="838200" y="1238786"/>
            <a:ext cx="7467600" cy="857400"/>
          </a:xfrm>
          <a:prstGeom prst="rect">
            <a:avLst/>
          </a:prstGeom>
          <a:noFill/>
          <a:ln>
            <a:noFill/>
          </a:ln>
        </p:spPr>
        <p:txBody>
          <a:bodyPr spcFirstLastPara="1" wrap="square" lIns="68575" tIns="34275" rIns="68575" bIns="34275" anchor="t" anchorCtr="0">
            <a:normAutofit/>
          </a:bodyPr>
          <a:lstStyle>
            <a:lvl1pPr marL="457200" lvl="0" indent="-546100" algn="ctr" rtl="0">
              <a:spcBef>
                <a:spcPts val="1000"/>
              </a:spcBef>
              <a:spcAft>
                <a:spcPts val="0"/>
              </a:spcAft>
              <a:buClr>
                <a:schemeClr val="lt1"/>
              </a:buClr>
              <a:buSzPts val="5000"/>
              <a:buChar char="●"/>
              <a:defRPr sz="5000" b="1">
                <a:solidFill>
                  <a:schemeClr val="lt1"/>
                </a:solidFill>
              </a:defRPr>
            </a:lvl1pPr>
            <a:lvl2pPr marL="914400" lvl="1" indent="-317500" algn="l" rtl="0">
              <a:spcBef>
                <a:spcPts val="1600"/>
              </a:spcBef>
              <a:spcAft>
                <a:spcPts val="0"/>
              </a:spcAft>
              <a:buClr>
                <a:schemeClr val="dk1"/>
              </a:buClr>
              <a:buSzPts val="1400"/>
              <a:buChar char="○"/>
              <a:defRPr/>
            </a:lvl2pPr>
            <a:lvl3pPr marL="1371600" lvl="2" indent="-317500" algn="l" rtl="0">
              <a:spcBef>
                <a:spcPts val="1600"/>
              </a:spcBef>
              <a:spcAft>
                <a:spcPts val="0"/>
              </a:spcAft>
              <a:buClr>
                <a:schemeClr val="lt2"/>
              </a:buClr>
              <a:buSzPts val="1400"/>
              <a:buChar char="■"/>
              <a:defRPr/>
            </a:lvl3pPr>
            <a:lvl4pPr marL="1828800" lvl="3" indent="-317500" algn="l" rtl="0">
              <a:spcBef>
                <a:spcPts val="1600"/>
              </a:spcBef>
              <a:spcAft>
                <a:spcPts val="0"/>
              </a:spcAft>
              <a:buClr>
                <a:srgbClr val="626262"/>
              </a:buClr>
              <a:buSzPts val="1400"/>
              <a:buChar char="●"/>
              <a:defRPr/>
            </a:lvl4pPr>
            <a:lvl5pPr marL="2286000" lvl="4" indent="-317500" algn="l" rtl="0">
              <a:spcBef>
                <a:spcPts val="1600"/>
              </a:spcBef>
              <a:spcAft>
                <a:spcPts val="0"/>
              </a:spcAft>
              <a:buClr>
                <a:srgbClr val="626262"/>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
        <p:nvSpPr>
          <p:cNvPr id="467" name="Google Shape;467;p97"/>
          <p:cNvSpPr txBox="1">
            <a:spLocks noGrp="1"/>
          </p:cNvSpPr>
          <p:nvPr>
            <p:ph type="body" idx="2"/>
          </p:nvPr>
        </p:nvSpPr>
        <p:spPr>
          <a:xfrm>
            <a:off x="3295650" y="2716958"/>
            <a:ext cx="2552700" cy="281100"/>
          </a:xfrm>
          <a:prstGeom prst="rect">
            <a:avLst/>
          </a:prstGeom>
          <a:noFill/>
          <a:ln>
            <a:noFill/>
          </a:ln>
        </p:spPr>
        <p:txBody>
          <a:bodyPr spcFirstLastPara="1" wrap="square" lIns="68575" tIns="34275" rIns="68575" bIns="34275" anchor="t" anchorCtr="0">
            <a:normAutofit/>
          </a:bodyPr>
          <a:lstStyle>
            <a:lvl1pPr marL="457200" lvl="0" indent="-355600" algn="ctr" rtl="0">
              <a:spcBef>
                <a:spcPts val="400"/>
              </a:spcBef>
              <a:spcAft>
                <a:spcPts val="0"/>
              </a:spcAft>
              <a:buClr>
                <a:schemeClr val="lt1"/>
              </a:buClr>
              <a:buSzPts val="2000"/>
              <a:buChar char="●"/>
              <a:defRPr sz="2000">
                <a:solidFill>
                  <a:schemeClr val="lt1"/>
                </a:solidFill>
                <a:latin typeface="Century Gothic"/>
                <a:ea typeface="Century Gothic"/>
                <a:cs typeface="Century Gothic"/>
                <a:sym typeface="Century Gothic"/>
              </a:defRPr>
            </a:lvl1pPr>
            <a:lvl2pPr marL="914400" lvl="1" indent="-317500" algn="l" rtl="0">
              <a:spcBef>
                <a:spcPts val="1600"/>
              </a:spcBef>
              <a:spcAft>
                <a:spcPts val="0"/>
              </a:spcAft>
              <a:buClr>
                <a:schemeClr val="dk1"/>
              </a:buClr>
              <a:buSzPts val="1400"/>
              <a:buChar char="○"/>
              <a:defRPr/>
            </a:lvl2pPr>
            <a:lvl3pPr marL="1371600" lvl="2" indent="-317500" algn="l" rtl="0">
              <a:spcBef>
                <a:spcPts val="1600"/>
              </a:spcBef>
              <a:spcAft>
                <a:spcPts val="0"/>
              </a:spcAft>
              <a:buClr>
                <a:schemeClr val="lt2"/>
              </a:buClr>
              <a:buSzPts val="1400"/>
              <a:buChar char="■"/>
              <a:defRPr/>
            </a:lvl3pPr>
            <a:lvl4pPr marL="1828800" lvl="3" indent="-355600" algn="l" rtl="0">
              <a:spcBef>
                <a:spcPts val="1600"/>
              </a:spcBef>
              <a:spcAft>
                <a:spcPts val="0"/>
              </a:spcAft>
              <a:buClr>
                <a:schemeClr val="lt1"/>
              </a:buClr>
              <a:buSzPts val="2000"/>
              <a:buChar char="●"/>
              <a:defRPr sz="2000">
                <a:solidFill>
                  <a:schemeClr val="lt1"/>
                </a:solidFill>
                <a:latin typeface="Century Gothic"/>
                <a:ea typeface="Century Gothic"/>
                <a:cs typeface="Century Gothic"/>
                <a:sym typeface="Century Gothic"/>
              </a:defRPr>
            </a:lvl4pPr>
            <a:lvl5pPr marL="2286000" lvl="4" indent="-317500" algn="l" rtl="0">
              <a:spcBef>
                <a:spcPts val="1600"/>
              </a:spcBef>
              <a:spcAft>
                <a:spcPts val="0"/>
              </a:spcAft>
              <a:buClr>
                <a:srgbClr val="626262"/>
              </a:buClr>
              <a:buSzPts val="1400"/>
              <a:buChar char="○"/>
              <a:defRPr/>
            </a:lvl5pPr>
            <a:lvl6pPr marL="2743200" lvl="5" indent="-317500" algn="l" rtl="0">
              <a:spcBef>
                <a:spcPts val="1600"/>
              </a:spcBef>
              <a:spcAft>
                <a:spcPts val="0"/>
              </a:spcAft>
              <a:buClr>
                <a:schemeClr val="dk1"/>
              </a:buClr>
              <a:buSzPts val="1400"/>
              <a:buChar char="■"/>
              <a:defRPr/>
            </a:lvl6pPr>
            <a:lvl7pPr marL="3200400" lvl="6" indent="-317500" algn="l" rtl="0">
              <a:spcBef>
                <a:spcPts val="1600"/>
              </a:spcBef>
              <a:spcAft>
                <a:spcPts val="0"/>
              </a:spcAft>
              <a:buClr>
                <a:schemeClr val="dk1"/>
              </a:buClr>
              <a:buSzPts val="1400"/>
              <a:buChar char="●"/>
              <a:defRPr/>
            </a:lvl7pPr>
            <a:lvl8pPr marL="3657600" lvl="7" indent="-317500" algn="l" rtl="0">
              <a:spcBef>
                <a:spcPts val="1600"/>
              </a:spcBef>
              <a:spcAft>
                <a:spcPts val="0"/>
              </a:spcAft>
              <a:buClr>
                <a:schemeClr val="dk1"/>
              </a:buClr>
              <a:buSzPts val="1400"/>
              <a:buChar char="○"/>
              <a:defRPr/>
            </a:lvl8pPr>
            <a:lvl9pPr marL="4114800" lvl="8" indent="-317500" algn="l" rtl="0">
              <a:spcBef>
                <a:spcPts val="1600"/>
              </a:spcBef>
              <a:spcAft>
                <a:spcPts val="160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500"/>
                                        <p:tgtEl>
                                          <p:spTgt spid="46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65"/>
                                        </p:tgtEl>
                                        <p:attrNameLst>
                                          <p:attrName>style.visibility</p:attrName>
                                        </p:attrNameLst>
                                      </p:cBhvr>
                                      <p:to>
                                        <p:strVal val="visible"/>
                                      </p:to>
                                    </p:set>
                                    <p:anim calcmode="lin" valueType="num">
                                      <p:cBhvr additive="base">
                                        <p:cTn id="11" dur="500"/>
                                        <p:tgtEl>
                                          <p:spTgt spid="465"/>
                                        </p:tgtEl>
                                        <p:attrNameLst>
                                          <p:attrName>ppt_w</p:attrName>
                                        </p:attrNameLst>
                                      </p:cBhvr>
                                      <p:tavLst>
                                        <p:tav tm="0">
                                          <p:val>
                                            <p:strVal val="0"/>
                                          </p:val>
                                        </p:tav>
                                        <p:tav tm="100000">
                                          <p:val>
                                            <p:strVal val="#ppt_w"/>
                                          </p:val>
                                        </p:tav>
                                      </p:tavLst>
                                    </p:anim>
                                    <p:anim calcmode="lin" valueType="num">
                                      <p:cBhvr additive="base">
                                        <p:cTn id="12" dur="500"/>
                                        <p:tgtEl>
                                          <p:spTgt spid="4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4"/>
        <p:cNvGrpSpPr/>
        <p:nvPr/>
      </p:nvGrpSpPr>
      <p:grpSpPr>
        <a:xfrm>
          <a:off x="0" y="0"/>
          <a:ext cx="0" cy="0"/>
          <a:chOff x="0" y="0"/>
          <a:chExt cx="0" cy="0"/>
        </a:xfrm>
      </p:grpSpPr>
      <p:sp>
        <p:nvSpPr>
          <p:cNvPr id="475" name="Google Shape;475;p99"/>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76" name="Google Shape;476;p99"/>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477" name="Google Shape;477;p9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78" name="Google Shape;478;p9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79" name="Google Shape;479;p9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0"/>
        <p:cNvGrpSpPr/>
        <p:nvPr/>
      </p:nvGrpSpPr>
      <p:grpSpPr>
        <a:xfrm>
          <a:off x="0" y="0"/>
          <a:ext cx="0" cy="0"/>
          <a:chOff x="0" y="0"/>
          <a:chExt cx="0" cy="0"/>
        </a:xfrm>
      </p:grpSpPr>
      <p:sp>
        <p:nvSpPr>
          <p:cNvPr id="481" name="Google Shape;481;p10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82" name="Google Shape;482;p10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83" name="Google Shape;483;p10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4"/>
        <p:cNvGrpSpPr/>
        <p:nvPr/>
      </p:nvGrpSpPr>
      <p:grpSpPr>
        <a:xfrm>
          <a:off x="0" y="0"/>
          <a:ext cx="0" cy="0"/>
          <a:chOff x="0" y="0"/>
          <a:chExt cx="0" cy="0"/>
        </a:xfrm>
      </p:grpSpPr>
      <p:sp>
        <p:nvSpPr>
          <p:cNvPr id="485" name="Google Shape;485;p10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86" name="Google Shape;486;p10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87" name="Google Shape;487;p10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88" name="Google Shape;488;p10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9"/>
        <p:cNvGrpSpPr/>
        <p:nvPr/>
      </p:nvGrpSpPr>
      <p:grpSpPr>
        <a:xfrm>
          <a:off x="0" y="0"/>
          <a:ext cx="0" cy="0"/>
          <a:chOff x="0" y="0"/>
          <a:chExt cx="0" cy="0"/>
        </a:xfrm>
      </p:grpSpPr>
      <p:sp>
        <p:nvSpPr>
          <p:cNvPr id="490" name="Google Shape;490;p10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91" name="Google Shape;491;p102"/>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492" name="Google Shape;492;p10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93" name="Google Shape;493;p10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94" name="Google Shape;494;p10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5"/>
        <p:cNvGrpSpPr/>
        <p:nvPr/>
      </p:nvGrpSpPr>
      <p:grpSpPr>
        <a:xfrm>
          <a:off x="0" y="0"/>
          <a:ext cx="0" cy="0"/>
          <a:chOff x="0" y="0"/>
          <a:chExt cx="0" cy="0"/>
        </a:xfrm>
      </p:grpSpPr>
      <p:sp>
        <p:nvSpPr>
          <p:cNvPr id="496" name="Google Shape;496;p103"/>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97" name="Google Shape;497;p103"/>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498" name="Google Shape;498;p10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99" name="Google Shape;499;p10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00" name="Google Shape;500;p10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1"/>
        <p:cNvGrpSpPr/>
        <p:nvPr/>
      </p:nvGrpSpPr>
      <p:grpSpPr>
        <a:xfrm>
          <a:off x="0" y="0"/>
          <a:ext cx="0" cy="0"/>
          <a:chOff x="0" y="0"/>
          <a:chExt cx="0" cy="0"/>
        </a:xfrm>
      </p:grpSpPr>
      <p:sp>
        <p:nvSpPr>
          <p:cNvPr id="502" name="Google Shape;502;p10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03" name="Google Shape;503;p104"/>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504" name="Google Shape;504;p104"/>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505" name="Google Shape;505;p10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06" name="Google Shape;506;p10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07" name="Google Shape;507;p10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8"/>
        <p:cNvGrpSpPr/>
        <p:nvPr/>
      </p:nvGrpSpPr>
      <p:grpSpPr>
        <a:xfrm>
          <a:off x="0" y="0"/>
          <a:ext cx="0" cy="0"/>
          <a:chOff x="0" y="0"/>
          <a:chExt cx="0" cy="0"/>
        </a:xfrm>
      </p:grpSpPr>
      <p:sp>
        <p:nvSpPr>
          <p:cNvPr id="509" name="Google Shape;509;p10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0" name="Google Shape;510;p105"/>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511" name="Google Shape;511;p105"/>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512" name="Google Shape;512;p105"/>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513" name="Google Shape;513;p105"/>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514" name="Google Shape;514;p10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5" name="Google Shape;515;p10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6" name="Google Shape;516;p10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7"/>
        <p:cNvGrpSpPr/>
        <p:nvPr/>
      </p:nvGrpSpPr>
      <p:grpSpPr>
        <a:xfrm>
          <a:off x="0" y="0"/>
          <a:ext cx="0" cy="0"/>
          <a:chOff x="0" y="0"/>
          <a:chExt cx="0" cy="0"/>
        </a:xfrm>
      </p:grpSpPr>
      <p:sp>
        <p:nvSpPr>
          <p:cNvPr id="518" name="Google Shape;518;p106"/>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9" name="Google Shape;519;p106"/>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520" name="Google Shape;520;p106"/>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521" name="Google Shape;521;p10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22" name="Google Shape;522;p10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23" name="Google Shape;523;p10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4"/>
        <p:cNvGrpSpPr/>
        <p:nvPr/>
      </p:nvGrpSpPr>
      <p:grpSpPr>
        <a:xfrm>
          <a:off x="0" y="0"/>
          <a:ext cx="0" cy="0"/>
          <a:chOff x="0" y="0"/>
          <a:chExt cx="0" cy="0"/>
        </a:xfrm>
      </p:grpSpPr>
      <p:sp>
        <p:nvSpPr>
          <p:cNvPr id="525" name="Google Shape;525;p107"/>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26" name="Google Shape;526;p107"/>
          <p:cNvSpPr>
            <a:spLocks noGrp="1"/>
          </p:cNvSpPr>
          <p:nvPr>
            <p:ph type="pic" idx="2"/>
          </p:nvPr>
        </p:nvSpPr>
        <p:spPr>
          <a:xfrm>
            <a:off x="896144" y="306388"/>
            <a:ext cx="2743200" cy="2057400"/>
          </a:xfrm>
          <a:prstGeom prst="rect">
            <a:avLst/>
          </a:prstGeom>
          <a:noFill/>
          <a:ln>
            <a:noFill/>
          </a:ln>
        </p:spPr>
      </p:sp>
      <p:sp>
        <p:nvSpPr>
          <p:cNvPr id="527" name="Google Shape;527;p107"/>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528" name="Google Shape;528;p10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29" name="Google Shape;529;p10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0" name="Google Shape;530;p10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theme" Target="../theme/theme10.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2.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5" Type="http://schemas.openxmlformats.org/officeDocument/2006/relationships/slideLayout" Target="../slideLayouts/slideLayout152.xml"/><Relationship Id="rId10" Type="http://schemas.openxmlformats.org/officeDocument/2006/relationships/theme" Target="../theme/theme13.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8.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4.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theme" Target="../theme/theme5.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86"/>
        <p:cNvGrpSpPr/>
        <p:nvPr/>
      </p:nvGrpSpPr>
      <p:grpSpPr>
        <a:xfrm>
          <a:off x="0" y="0"/>
          <a:ext cx="0" cy="0"/>
          <a:chOff x="0" y="0"/>
          <a:chExt cx="0" cy="0"/>
        </a:xfrm>
      </p:grpSpPr>
      <p:sp>
        <p:nvSpPr>
          <p:cNvPr id="587" name="Google Shape;587;p119"/>
          <p:cNvSpPr txBox="1">
            <a:spLocks noGrp="1"/>
          </p:cNvSpPr>
          <p:nvPr>
            <p:ph type="sldNum" idx="12"/>
          </p:nvPr>
        </p:nvSpPr>
        <p:spPr>
          <a:xfrm>
            <a:off x="8401049" y="4721562"/>
            <a:ext cx="285900" cy="273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A5A5A5"/>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
              <a:t>‹#›</a:t>
            </a:fld>
            <a:endParaRPr/>
          </a:p>
        </p:txBody>
      </p:sp>
      <p:sp>
        <p:nvSpPr>
          <p:cNvPr id="588" name="Google Shape;588;p119"/>
          <p:cNvSpPr txBox="1">
            <a:spLocks noGrp="1"/>
          </p:cNvSpPr>
          <p:nvPr>
            <p:ph type="body" idx="1"/>
          </p:nvPr>
        </p:nvSpPr>
        <p:spPr>
          <a:xfrm>
            <a:off x="974223" y="1675325"/>
            <a:ext cx="4181400" cy="2303400"/>
          </a:xfrm>
          <a:prstGeom prst="rect">
            <a:avLst/>
          </a:prstGeom>
          <a:noFill/>
          <a:ln>
            <a:noFill/>
          </a:ln>
        </p:spPr>
        <p:txBody>
          <a:bodyPr spcFirstLastPara="1" wrap="square" lIns="68575" tIns="68575" rIns="68575" bIns="68575" anchor="t" anchorCtr="0">
            <a:noAutofit/>
          </a:bodyPr>
          <a:lstStyle>
            <a:lvl1pPr marL="457200" marR="0" lvl="0"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1pPr>
            <a:lvl2pPr marL="914400" marR="0" lvl="1"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2pPr>
            <a:lvl3pPr marL="1371600" marR="0" lvl="2"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3pPr>
            <a:lvl4pPr marL="1828800" marR="0" lvl="3"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4pPr>
            <a:lvl5pPr marL="2286000" marR="0" lvl="4"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5pPr>
            <a:lvl6pPr marL="2743200" marR="0" lvl="5"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6pPr>
            <a:lvl7pPr marL="3200400" marR="0" lvl="6"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7pPr>
            <a:lvl8pPr marL="3657600" marR="0" lvl="7"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8pPr>
            <a:lvl9pPr marL="4114800" marR="0" lvl="8" indent="-298450" algn="l" rtl="0">
              <a:lnSpc>
                <a:spcPct val="100000"/>
              </a:lnSpc>
              <a:spcBef>
                <a:spcPts val="0"/>
              </a:spcBef>
              <a:spcAft>
                <a:spcPts val="0"/>
              </a:spcAft>
              <a:buClr>
                <a:srgbClr val="434343"/>
              </a:buClr>
              <a:buSzPts val="1100"/>
              <a:buFont typeface="Helvetica Neue"/>
              <a:buChar char="■"/>
              <a:defRPr sz="1100" i="0" u="none" strike="noStrike" cap="none">
                <a:solidFill>
                  <a:srgbClr val="434343"/>
                </a:solidFill>
                <a:latin typeface="Helvetica Neue"/>
                <a:ea typeface="Helvetica Neue"/>
                <a:cs typeface="Helvetica Neue"/>
                <a:sym typeface="Helvetica Neue"/>
              </a:defRPr>
            </a:lvl9pPr>
          </a:lstStyle>
          <a:p>
            <a:endParaRPr/>
          </a:p>
        </p:txBody>
      </p:sp>
      <p:sp>
        <p:nvSpPr>
          <p:cNvPr id="589" name="Google Shape;589;p119"/>
          <p:cNvSpPr txBox="1">
            <a:spLocks noGrp="1"/>
          </p:cNvSpPr>
          <p:nvPr>
            <p:ph type="title"/>
          </p:nvPr>
        </p:nvSpPr>
        <p:spPr>
          <a:xfrm>
            <a:off x="974231" y="356175"/>
            <a:ext cx="4986600" cy="5763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270070"/>
              </a:buClr>
              <a:buSzPts val="2700"/>
              <a:buFont typeface="Helvetica Neue"/>
              <a:buNone/>
              <a:defRPr sz="2700" b="1" i="0" u="none" strike="noStrike" cap="none">
                <a:solidFill>
                  <a:srgbClr val="27007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3"/>
        <p:cNvGrpSpPr/>
        <p:nvPr/>
      </p:nvGrpSpPr>
      <p:grpSpPr>
        <a:xfrm>
          <a:off x="0" y="0"/>
          <a:ext cx="0" cy="0"/>
          <a:chOff x="0" y="0"/>
          <a:chExt cx="0" cy="0"/>
        </a:xfrm>
      </p:grpSpPr>
      <p:sp>
        <p:nvSpPr>
          <p:cNvPr id="654" name="Google Shape;654;p13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655" name="Google Shape;655;p135"/>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656" name="Google Shape;656;p13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657" name="Google Shape;657;p13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658" name="Google Shape;658;p13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28"/>
        <p:cNvGrpSpPr/>
        <p:nvPr/>
      </p:nvGrpSpPr>
      <p:grpSpPr>
        <a:xfrm>
          <a:off x="0" y="0"/>
          <a:ext cx="0" cy="0"/>
          <a:chOff x="0" y="0"/>
          <a:chExt cx="0" cy="0"/>
        </a:xfrm>
      </p:grpSpPr>
      <p:sp>
        <p:nvSpPr>
          <p:cNvPr id="729" name="Google Shape;729;p1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0" name="Google Shape;730;p1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31" name="Google Shape;731;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76"/>
        <p:cNvGrpSpPr/>
        <p:nvPr/>
      </p:nvGrpSpPr>
      <p:grpSpPr>
        <a:xfrm>
          <a:off x="0" y="0"/>
          <a:ext cx="0" cy="0"/>
          <a:chOff x="0" y="0"/>
          <a:chExt cx="0" cy="0"/>
        </a:xfrm>
      </p:grpSpPr>
      <p:sp>
        <p:nvSpPr>
          <p:cNvPr id="777" name="Google Shape;777;p1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78" name="Google Shape;778;p1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endParaRPr/>
          </a:p>
        </p:txBody>
      </p:sp>
      <p:sp>
        <p:nvSpPr>
          <p:cNvPr id="779" name="Google Shape;779;p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14"/>
        <p:cNvGrpSpPr/>
        <p:nvPr/>
      </p:nvGrpSpPr>
      <p:grpSpPr>
        <a:xfrm>
          <a:off x="0" y="0"/>
          <a:ext cx="0" cy="0"/>
          <a:chOff x="0" y="0"/>
          <a:chExt cx="0" cy="0"/>
        </a:xfrm>
      </p:grpSpPr>
      <p:sp>
        <p:nvSpPr>
          <p:cNvPr id="815" name="Google Shape;815;p1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16" name="Google Shape;816;p1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17" name="Google Shape;817;p1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18" name="Google Shape;818;p170"/>
          <p:cNvPicPr preferRelativeResize="0"/>
          <p:nvPr/>
        </p:nvPicPr>
        <p:blipFill rotWithShape="1">
          <a:blip r:embed="rId15">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8" name="Google Shape;48;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27"/>
          <p:cNvSpPr txBox="1">
            <a:spLocks noGrp="1"/>
          </p:cNvSpPr>
          <p:nvPr>
            <p:ph type="sldNum" idx="12"/>
          </p:nvPr>
        </p:nvSpPr>
        <p:spPr>
          <a:xfrm>
            <a:off x="6657975" y="4761976"/>
            <a:ext cx="2057400" cy="253747"/>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100" b="0" i="0" u="none" strike="noStrike" cap="none">
                <a:solidFill>
                  <a:schemeClr val="dk1"/>
                </a:solidFill>
                <a:latin typeface="Arial"/>
                <a:ea typeface="Arial"/>
                <a:cs typeface="Arial"/>
                <a:sym typeface="Arial"/>
              </a:defRPr>
            </a:lvl1pPr>
            <a:lvl2pPr marL="0" marR="0" lvl="1" indent="0" algn="r" rtl="0">
              <a:spcBef>
                <a:spcPts val="0"/>
              </a:spcBef>
              <a:buNone/>
              <a:defRPr sz="1100" b="0" i="0" u="none" strike="noStrike" cap="none">
                <a:solidFill>
                  <a:schemeClr val="dk1"/>
                </a:solidFill>
                <a:latin typeface="Arial"/>
                <a:ea typeface="Arial"/>
                <a:cs typeface="Arial"/>
                <a:sym typeface="Arial"/>
              </a:defRPr>
            </a:lvl2pPr>
            <a:lvl3pPr marL="0" marR="0" lvl="2" indent="0" algn="r" rtl="0">
              <a:spcBef>
                <a:spcPts val="0"/>
              </a:spcBef>
              <a:buNone/>
              <a:defRPr sz="1100" b="0" i="0" u="none" strike="noStrike" cap="none">
                <a:solidFill>
                  <a:schemeClr val="dk1"/>
                </a:solidFill>
                <a:latin typeface="Arial"/>
                <a:ea typeface="Arial"/>
                <a:cs typeface="Arial"/>
                <a:sym typeface="Arial"/>
              </a:defRPr>
            </a:lvl3pPr>
            <a:lvl4pPr marL="0" marR="0" lvl="3" indent="0" algn="r" rtl="0">
              <a:spcBef>
                <a:spcPts val="0"/>
              </a:spcBef>
              <a:buNone/>
              <a:defRPr sz="1100" b="0" i="0" u="none" strike="noStrike" cap="none">
                <a:solidFill>
                  <a:schemeClr val="dk1"/>
                </a:solidFill>
                <a:latin typeface="Arial"/>
                <a:ea typeface="Arial"/>
                <a:cs typeface="Arial"/>
                <a:sym typeface="Arial"/>
              </a:defRPr>
            </a:lvl4pPr>
            <a:lvl5pPr marL="0" marR="0" lvl="4" indent="0" algn="r" rtl="0">
              <a:spcBef>
                <a:spcPts val="0"/>
              </a:spcBef>
              <a:buNone/>
              <a:defRPr sz="1100" b="0" i="0" u="none" strike="noStrike" cap="none">
                <a:solidFill>
                  <a:schemeClr val="dk1"/>
                </a:solidFill>
                <a:latin typeface="Arial"/>
                <a:ea typeface="Arial"/>
                <a:cs typeface="Arial"/>
                <a:sym typeface="Arial"/>
              </a:defRPr>
            </a:lvl5pPr>
            <a:lvl6pPr marL="0" marR="0" lvl="5" indent="0" algn="r" rtl="0">
              <a:spcBef>
                <a:spcPts val="0"/>
              </a:spcBef>
              <a:buNone/>
              <a:defRPr sz="1100" b="0" i="0" u="none" strike="noStrike" cap="none">
                <a:solidFill>
                  <a:schemeClr val="dk1"/>
                </a:solidFill>
                <a:latin typeface="Arial"/>
                <a:ea typeface="Arial"/>
                <a:cs typeface="Arial"/>
                <a:sym typeface="Arial"/>
              </a:defRPr>
            </a:lvl6pPr>
            <a:lvl7pPr marL="0" marR="0" lvl="6" indent="0" algn="r" rtl="0">
              <a:spcBef>
                <a:spcPts val="0"/>
              </a:spcBef>
              <a:buNone/>
              <a:defRPr sz="1100" b="0" i="0" u="none" strike="noStrike" cap="none">
                <a:solidFill>
                  <a:schemeClr val="dk1"/>
                </a:solidFill>
                <a:latin typeface="Arial"/>
                <a:ea typeface="Arial"/>
                <a:cs typeface="Arial"/>
                <a:sym typeface="Arial"/>
              </a:defRPr>
            </a:lvl7pPr>
            <a:lvl8pPr marL="0" marR="0" lvl="7" indent="0" algn="r" rtl="0">
              <a:spcBef>
                <a:spcPts val="0"/>
              </a:spcBef>
              <a:buNone/>
              <a:defRPr sz="1100" b="0" i="0" u="none" strike="noStrike" cap="none">
                <a:solidFill>
                  <a:schemeClr val="dk1"/>
                </a:solidFill>
                <a:latin typeface="Arial"/>
                <a:ea typeface="Arial"/>
                <a:cs typeface="Arial"/>
                <a:sym typeface="Arial"/>
              </a:defRPr>
            </a:lvl8pPr>
            <a:lvl9pPr marL="0" marR="0" lvl="8" indent="0" algn="r" rtl="0">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7"/>
          <p:cNvSpPr txBox="1">
            <a:spLocks noGrp="1"/>
          </p:cNvSpPr>
          <p:nvPr>
            <p:ph type="title"/>
          </p:nvPr>
        </p:nvSpPr>
        <p:spPr>
          <a:xfrm>
            <a:off x="459485" y="432054"/>
            <a:ext cx="8255888" cy="455014"/>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3" name="Google Shape;113;p27"/>
          <p:cNvSpPr txBox="1">
            <a:spLocks noGrp="1"/>
          </p:cNvSpPr>
          <p:nvPr>
            <p:ph type="body" idx="1"/>
          </p:nvPr>
        </p:nvSpPr>
        <p:spPr>
          <a:xfrm>
            <a:off x="459486" y="1179576"/>
            <a:ext cx="8255889" cy="3263503"/>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10000"/>
              </a:lnSpc>
              <a:spcBef>
                <a:spcPts val="8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10000"/>
              </a:lnSpc>
              <a:spcBef>
                <a:spcPts val="4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8450" algn="l" rtl="0">
              <a:lnSpc>
                <a:spcPct val="110000"/>
              </a:lnSpc>
              <a:spcBef>
                <a:spcPts val="400"/>
              </a:spcBef>
              <a:spcAft>
                <a:spcPts val="0"/>
              </a:spcAft>
              <a:buClr>
                <a:schemeClr val="accent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85750" algn="l" rtl="0">
              <a:lnSpc>
                <a:spcPct val="110000"/>
              </a:lnSpc>
              <a:spcBef>
                <a:spcPts val="400"/>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lnSpc>
                <a:spcPct val="90000"/>
              </a:lnSpc>
              <a:spcBef>
                <a:spcPts val="400"/>
              </a:spcBef>
              <a:spcAft>
                <a:spcPts val="0"/>
              </a:spcAft>
              <a:buClr>
                <a:schemeClr val="accent1"/>
              </a:buClr>
              <a:buSzPts val="800"/>
              <a:buFont typeface="Arial"/>
              <a:buChar char="•"/>
              <a:defRPr sz="800" b="0" i="0" u="none" strike="noStrike" cap="none">
                <a:solidFill>
                  <a:srgbClr val="1C263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4" name="Google Shape;114;p27"/>
          <p:cNvSpPr txBox="1">
            <a:spLocks noGrp="1"/>
          </p:cNvSpPr>
          <p:nvPr>
            <p:ph type="ftr" idx="11"/>
          </p:nvPr>
        </p:nvSpPr>
        <p:spPr>
          <a:xfrm>
            <a:off x="457200" y="4772025"/>
            <a:ext cx="5372100" cy="253746"/>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08">
          <p15:clr>
            <a:srgbClr val="F26B43"/>
          </p15:clr>
        </p15:guide>
        <p15:guide id="3" pos="288">
          <p15:clr>
            <a:srgbClr val="F26B43"/>
          </p15:clr>
        </p15:guide>
        <p15:guide id="4" pos="702">
          <p15:clr>
            <a:srgbClr val="F26B43"/>
          </p15:clr>
        </p15:guide>
        <p15:guide id="5" pos="828">
          <p15:clr>
            <a:srgbClr val="F26B43"/>
          </p15:clr>
        </p15:guide>
        <p15:guide id="6" pos="1242">
          <p15:clr>
            <a:srgbClr val="F26B43"/>
          </p15:clr>
        </p15:guide>
        <p15:guide id="7" pos="1764">
          <p15:clr>
            <a:srgbClr val="F26B43"/>
          </p15:clr>
        </p15:guide>
        <p15:guide id="8" pos="1890">
          <p15:clr>
            <a:srgbClr val="F26B43"/>
          </p15:clr>
        </p15:guide>
        <p15:guide id="9" pos="1368">
          <p15:clr>
            <a:srgbClr val="F26B43"/>
          </p15:clr>
        </p15:guide>
        <p15:guide id="10" pos="2286">
          <p15:clr>
            <a:srgbClr val="F26B43"/>
          </p15:clr>
        </p15:guide>
        <p15:guide id="11" pos="2412">
          <p15:clr>
            <a:srgbClr val="F26B43"/>
          </p15:clr>
        </p15:guide>
        <p15:guide id="12" pos="2934">
          <p15:clr>
            <a:srgbClr val="F26B43"/>
          </p15:clr>
        </p15:guide>
        <p15:guide id="13" pos="3348">
          <p15:clr>
            <a:srgbClr val="F26B43"/>
          </p15:clr>
        </p15:guide>
        <p15:guide id="14" pos="3474">
          <p15:clr>
            <a:srgbClr val="F26B43"/>
          </p15:clr>
        </p15:guide>
        <p15:guide id="15" pos="3870">
          <p15:clr>
            <a:srgbClr val="F26B43"/>
          </p15:clr>
        </p15:guide>
        <p15:guide id="16" pos="4392">
          <p15:clr>
            <a:srgbClr val="F26B43"/>
          </p15:clr>
        </p15:guide>
        <p15:guide id="17" pos="3996">
          <p15:clr>
            <a:srgbClr val="F26B43"/>
          </p15:clr>
        </p15:guide>
        <p15:guide id="18" pos="4932">
          <p15:clr>
            <a:srgbClr val="F26B43"/>
          </p15:clr>
        </p15:guide>
        <p15:guide id="19" pos="4518">
          <p15:clr>
            <a:srgbClr val="F26B43"/>
          </p15:clr>
        </p15:guide>
        <p15:guide id="20" pos="5058">
          <p15:clr>
            <a:srgbClr val="F26B43"/>
          </p15:clr>
        </p15:guide>
        <p15:guide id="21" pos="5472">
          <p15:clr>
            <a:srgbClr val="F26B43"/>
          </p15:clr>
        </p15:guide>
        <p15:guide id="22" orient="horz" pos="72">
          <p15:clr>
            <a:srgbClr val="F26B43"/>
          </p15:clr>
        </p15:guide>
        <p15:guide id="23" orient="horz" pos="252">
          <p15:clr>
            <a:srgbClr val="F26B43"/>
          </p15:clr>
        </p15:guide>
        <p15:guide id="24" orient="horz" pos="864">
          <p15:clr>
            <a:srgbClr val="F26B43"/>
          </p15:clr>
        </p15:guide>
        <p15:guide id="25" orient="horz" pos="3006">
          <p15:clr>
            <a:srgbClr val="F26B43"/>
          </p15:clr>
        </p15:guide>
        <p15:guide id="26" orient="horz" pos="3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6"/>
        <p:cNvGrpSpPr/>
        <p:nvPr/>
      </p:nvGrpSpPr>
      <p:grpSpPr>
        <a:xfrm>
          <a:off x="0" y="0"/>
          <a:ext cx="0" cy="0"/>
          <a:chOff x="0" y="0"/>
          <a:chExt cx="0" cy="0"/>
        </a:xfrm>
      </p:grpSpPr>
      <p:sp>
        <p:nvSpPr>
          <p:cNvPr id="267" name="Google Shape;267;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68" name="Google Shape;268;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269" name="Google Shape;269;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6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32" name="Google Shape;332;p6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3" name="Google Shape;333;p66"/>
          <p:cNvSpPr txBox="1">
            <a:spLocks noGrp="1"/>
          </p:cNvSpPr>
          <p:nvPr>
            <p:ph type="dt" idx="10"/>
          </p:nvPr>
        </p:nvSpPr>
        <p:spPr>
          <a:xfrm>
            <a:off x="457201" y="4767262"/>
            <a:ext cx="2133599"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4" name="Google Shape;334;p66"/>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5" name="Google Shape;335;p66"/>
          <p:cNvSpPr txBox="1">
            <a:spLocks noGrp="1"/>
          </p:cNvSpPr>
          <p:nvPr>
            <p:ph type="sldNum" idx="12"/>
          </p:nvPr>
        </p:nvSpPr>
        <p:spPr>
          <a:xfrm>
            <a:off x="6553201" y="4767262"/>
            <a:ext cx="2133599"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59"/>
        <p:cNvGrpSpPr/>
        <p:nvPr/>
      </p:nvGrpSpPr>
      <p:grpSpPr>
        <a:xfrm>
          <a:off x="0" y="0"/>
          <a:ext cx="0" cy="0"/>
          <a:chOff x="0" y="0"/>
          <a:chExt cx="0" cy="0"/>
        </a:xfrm>
      </p:grpSpPr>
      <p:sp>
        <p:nvSpPr>
          <p:cNvPr id="360" name="Google Shape;360;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61" name="Google Shape;361;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62" name="Google Shape;362;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04"/>
        <p:cNvGrpSpPr/>
        <p:nvPr/>
      </p:nvGrpSpPr>
      <p:grpSpPr>
        <a:xfrm>
          <a:off x="0" y="0"/>
          <a:ext cx="0" cy="0"/>
          <a:chOff x="0" y="0"/>
          <a:chExt cx="0" cy="0"/>
        </a:xfrm>
      </p:grpSpPr>
      <p:sp>
        <p:nvSpPr>
          <p:cNvPr id="405" name="Google Shape;405;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06" name="Google Shape;406;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407" name="Google Shape;407;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8"/>
        <p:cNvGrpSpPr/>
        <p:nvPr/>
      </p:nvGrpSpPr>
      <p:grpSpPr>
        <a:xfrm>
          <a:off x="0" y="0"/>
          <a:ext cx="0" cy="0"/>
          <a:chOff x="0" y="0"/>
          <a:chExt cx="0" cy="0"/>
        </a:xfrm>
      </p:grpSpPr>
      <p:sp>
        <p:nvSpPr>
          <p:cNvPr id="469" name="Google Shape;469;p9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470" name="Google Shape;470;p98"/>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471" name="Google Shape;471;p9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72" name="Google Shape;472;p9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73" name="Google Shape;473;p9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3"/>
        <p:cNvGrpSpPr/>
        <p:nvPr/>
      </p:nvGrpSpPr>
      <p:grpSpPr>
        <a:xfrm>
          <a:off x="0" y="0"/>
          <a:ext cx="0" cy="0"/>
          <a:chOff x="0" y="0"/>
          <a:chExt cx="0" cy="0"/>
        </a:xfrm>
      </p:grpSpPr>
      <p:sp>
        <p:nvSpPr>
          <p:cNvPr id="544" name="Google Shape;544;p11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5" name="Google Shape;545;p11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110"/>
          <p:cNvSpPr txBox="1">
            <a:spLocks noGrp="1"/>
          </p:cNvSpPr>
          <p:nvPr>
            <p:ph type="dt" idx="10"/>
          </p:nvPr>
        </p:nvSpPr>
        <p:spPr>
          <a:xfrm>
            <a:off x="457201" y="4767262"/>
            <a:ext cx="2133599"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7" name="Google Shape;547;p110"/>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8" name="Google Shape;548;p110"/>
          <p:cNvSpPr txBox="1">
            <a:spLocks noGrp="1"/>
          </p:cNvSpPr>
          <p:nvPr>
            <p:ph type="sldNum" idx="12"/>
          </p:nvPr>
        </p:nvSpPr>
        <p:spPr>
          <a:xfrm>
            <a:off x="6553201" y="4767262"/>
            <a:ext cx="2133599"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9.xml"/><Relationship Id="rId5" Type="http://schemas.openxmlformats.org/officeDocument/2006/relationships/image" Target="../media/image2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image" Target="../media/image26.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8.xml"/><Relationship Id="rId5" Type="http://schemas.openxmlformats.org/officeDocument/2006/relationships/image" Target="../media/image4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8.xml"/><Relationship Id="rId5" Type="http://schemas.openxmlformats.org/officeDocument/2006/relationships/image" Target="../media/image50.pn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8.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8.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1.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9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9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9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3.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03.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03.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3.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58.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0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63.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hyperlink" Target="https://docs.google.com/document/d/1mWCa2t2_LKO-rlhvbBdQW6a_UWNxaAVj/edit?ouid=112754757581092235855&amp;rtpof=true&amp;sd=true&amp;usp=sharing" TargetMode="External"/><Relationship Id="rId7" Type="http://schemas.openxmlformats.org/officeDocument/2006/relationships/image" Target="../media/image85.jpg"/><Relationship Id="rId2" Type="http://schemas.openxmlformats.org/officeDocument/2006/relationships/notesSlide" Target="../notesSlides/notesSlide38.xml"/><Relationship Id="rId1" Type="http://schemas.openxmlformats.org/officeDocument/2006/relationships/slideLayout" Target="../slideLayouts/slideLayout112.xml"/><Relationship Id="rId6" Type="http://schemas.openxmlformats.org/officeDocument/2006/relationships/hyperlink" Target="https://docs.google.com/document/d/1039SmHrq6J0Dz2uTeTPEZOqTFXe_4DVD/edit?ouid=112754757581092235855&amp;rtpof=true&amp;sd=true&amp;usp=sharing" TargetMode="External"/><Relationship Id="rId5" Type="http://schemas.openxmlformats.org/officeDocument/2006/relationships/hyperlink" Target="https://docs.google.com/document/d/14SplS0KXdNEMv1o2_ju3D70zpyHSgTtzh6pSDE6i2mc/edit?usp=sharing" TargetMode="External"/><Relationship Id="rId4" Type="http://schemas.openxmlformats.org/officeDocument/2006/relationships/hyperlink" Target="https://docs.google.com/document/d/1qxOdOkIcosWUkaSlaqpO1Gi40W4XJmYJAvHNrMIWCxo/edit?usp=shari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6.xml"/><Relationship Id="rId5" Type="http://schemas.openxmlformats.org/officeDocument/2006/relationships/image" Target="../media/image26.pn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26.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40.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41.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8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879" name="Google Shape;879;p18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880" name="Google Shape;880;p184"/>
          <p:cNvPicPr preferRelativeResize="0"/>
          <p:nvPr/>
        </p:nvPicPr>
        <p:blipFill rotWithShape="1">
          <a:blip r:embed="rId3">
            <a:alphaModFix/>
          </a:blip>
          <a:srcRect/>
          <a:stretch/>
        </p:blipFill>
        <p:spPr>
          <a:xfrm>
            <a:off x="0" y="-50242"/>
            <a:ext cx="9144000" cy="5143500"/>
          </a:xfrm>
          <a:prstGeom prst="rect">
            <a:avLst/>
          </a:prstGeom>
          <a:noFill/>
          <a:ln>
            <a:noFill/>
          </a:ln>
        </p:spPr>
      </p:pic>
      <p:sp>
        <p:nvSpPr>
          <p:cNvPr id="881" name="Google Shape;881;p184"/>
          <p:cNvSpPr txBox="1"/>
          <p:nvPr/>
        </p:nvSpPr>
        <p:spPr>
          <a:xfrm>
            <a:off x="311725" y="106425"/>
            <a:ext cx="85206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Montserrat"/>
                <a:ea typeface="Montserrat"/>
                <a:cs typeface="Montserrat"/>
                <a:sym typeface="Montserrat"/>
              </a:rPr>
              <a:t>Maternal Mental Health: </a:t>
            </a:r>
            <a:endParaRPr sz="36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Montserrat"/>
                <a:ea typeface="Montserrat"/>
                <a:cs typeface="Montserrat"/>
                <a:sym typeface="Montserrat"/>
              </a:rPr>
              <a:t>A National Landscape Review &amp; State Policy Opportunities </a:t>
            </a:r>
            <a:endParaRPr sz="3600" b="1" i="0" u="none" strike="noStrike" cap="none">
              <a:solidFill>
                <a:schemeClr val="lt1"/>
              </a:solidFill>
              <a:latin typeface="Montserrat"/>
              <a:ea typeface="Montserrat"/>
              <a:cs typeface="Montserrat"/>
              <a:sym typeface="Montserrat"/>
            </a:endParaRPr>
          </a:p>
        </p:txBody>
      </p:sp>
      <p:sp>
        <p:nvSpPr>
          <p:cNvPr id="882" name="Google Shape;882;p184"/>
          <p:cNvSpPr txBox="1"/>
          <p:nvPr/>
        </p:nvSpPr>
        <p:spPr>
          <a:xfrm>
            <a:off x="3368375" y="1817125"/>
            <a:ext cx="4878000" cy="18162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400"/>
              <a:buFont typeface="Arial"/>
              <a:buNone/>
            </a:pPr>
            <a:endParaRPr sz="1700" b="1">
              <a:solidFill>
                <a:schemeClr val="accent4"/>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400"/>
              <a:buFont typeface="Arial"/>
              <a:buNone/>
            </a:pPr>
            <a:r>
              <a:rPr lang="en" sz="1700" b="1">
                <a:solidFill>
                  <a:schemeClr val="accent4"/>
                </a:solidFill>
                <a:latin typeface="Georgia"/>
                <a:ea typeface="Georgia"/>
                <a:cs typeface="Georgia"/>
                <a:sym typeface="Georgia"/>
              </a:rPr>
              <a:t>July 9, 2026</a:t>
            </a:r>
            <a:endParaRPr sz="1700" b="1">
              <a:solidFill>
                <a:schemeClr val="accent4"/>
              </a:solidFill>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endParaRPr sz="1000" b="1">
              <a:solidFill>
                <a:schemeClr val="accent4"/>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 sz="1700" b="1" i="0" u="none" strike="noStrike" cap="none">
                <a:solidFill>
                  <a:srgbClr val="FF585D"/>
                </a:solidFill>
                <a:latin typeface="Georgia"/>
                <a:ea typeface="Georgia"/>
                <a:cs typeface="Georgia"/>
                <a:sym typeface="Georgia"/>
              </a:rPr>
              <a:t>Joy Burkhard, MBA                                              </a:t>
            </a:r>
            <a:endParaRPr sz="1700" b="1" i="0" u="none" strike="noStrike" cap="none">
              <a:solidFill>
                <a:srgbClr val="FF585D"/>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 sz="1700" b="1" i="0" u="none" strike="noStrike" cap="none">
                <a:solidFill>
                  <a:schemeClr val="lt1"/>
                </a:solidFill>
                <a:latin typeface="Georgia"/>
                <a:ea typeface="Georgia"/>
                <a:cs typeface="Georgia"/>
                <a:sym typeface="Georgia"/>
              </a:rPr>
              <a:t>Executive Director</a:t>
            </a:r>
            <a:endParaRPr sz="140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r>
              <a:rPr lang="en" sz="1700" b="1" i="0" u="none" strike="noStrike" cap="none">
                <a:solidFill>
                  <a:schemeClr val="lt1"/>
                </a:solidFill>
                <a:latin typeface="Georgia"/>
                <a:ea typeface="Georgia"/>
                <a:cs typeface="Georgia"/>
                <a:sym typeface="Georgia"/>
              </a:rPr>
              <a:t>The Policy Center for Maternal Mental Health</a:t>
            </a:r>
            <a:endParaRPr sz="1700" b="1" i="0" u="none" strike="noStrike" cap="none">
              <a:solidFill>
                <a:srgbClr val="000000"/>
              </a:solidFill>
              <a:latin typeface="Georgia"/>
              <a:ea typeface="Georgia"/>
              <a:cs typeface="Georgia"/>
              <a:sym typeface="Georgia"/>
            </a:endParaRPr>
          </a:p>
        </p:txBody>
      </p:sp>
      <p:pic>
        <p:nvPicPr>
          <p:cNvPr id="883" name="Google Shape;883;p184"/>
          <p:cNvPicPr preferRelativeResize="0"/>
          <p:nvPr/>
        </p:nvPicPr>
        <p:blipFill>
          <a:blip r:embed="rId4">
            <a:alphaModFix/>
          </a:blip>
          <a:stretch>
            <a:fillRect/>
          </a:stretch>
        </p:blipFill>
        <p:spPr>
          <a:xfrm>
            <a:off x="1781975" y="1928975"/>
            <a:ext cx="1438599" cy="1438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19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73" name="Google Shape;973;p193"/>
          <p:cNvPicPr preferRelativeResize="0"/>
          <p:nvPr/>
        </p:nvPicPr>
        <p:blipFill rotWithShape="1">
          <a:blip r:embed="rId4">
            <a:alphaModFix/>
          </a:blip>
          <a:srcRect t="32607" b="31338"/>
          <a:stretch/>
        </p:blipFill>
        <p:spPr>
          <a:xfrm>
            <a:off x="0" y="10707"/>
            <a:ext cx="9144001" cy="977675"/>
          </a:xfrm>
          <a:prstGeom prst="rect">
            <a:avLst/>
          </a:prstGeom>
          <a:noFill/>
          <a:ln>
            <a:noFill/>
          </a:ln>
        </p:spPr>
      </p:pic>
      <p:sp>
        <p:nvSpPr>
          <p:cNvPr id="974" name="Google Shape;974;p193"/>
          <p:cNvSpPr txBox="1"/>
          <p:nvPr/>
        </p:nvSpPr>
        <p:spPr>
          <a:xfrm>
            <a:off x="616550" y="123000"/>
            <a:ext cx="81993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AR Maternal Depression (Self Report)</a:t>
            </a:r>
            <a:endParaRPr sz="3000" b="1">
              <a:solidFill>
                <a:schemeClr val="lt1"/>
              </a:solidFill>
              <a:latin typeface="Montserrat"/>
              <a:ea typeface="Montserrat"/>
              <a:cs typeface="Montserrat"/>
              <a:sym typeface="Montserrat"/>
            </a:endParaRPr>
          </a:p>
        </p:txBody>
      </p:sp>
      <p:pic>
        <p:nvPicPr>
          <p:cNvPr id="975" name="Google Shape;975;p193" title="Screenshot 2026-03-30 at 6.05.33 PM.png"/>
          <p:cNvPicPr preferRelativeResize="0"/>
          <p:nvPr/>
        </p:nvPicPr>
        <p:blipFill>
          <a:blip r:embed="rId5">
            <a:alphaModFix/>
          </a:blip>
          <a:stretch>
            <a:fillRect/>
          </a:stretch>
        </p:blipFill>
        <p:spPr>
          <a:xfrm>
            <a:off x="56683" y="1000145"/>
            <a:ext cx="4728802" cy="3789950"/>
          </a:xfrm>
          <a:prstGeom prst="rect">
            <a:avLst/>
          </a:prstGeom>
          <a:noFill/>
          <a:ln>
            <a:noFill/>
          </a:ln>
        </p:spPr>
      </p:pic>
      <p:pic>
        <p:nvPicPr>
          <p:cNvPr id="976" name="Google Shape;976;p193" title="Screenshot 2026-03-30 at 6.06.44 PM.png"/>
          <p:cNvPicPr preferRelativeResize="0"/>
          <p:nvPr/>
        </p:nvPicPr>
        <p:blipFill rotWithShape="1">
          <a:blip r:embed="rId6">
            <a:alphaModFix/>
          </a:blip>
          <a:srcRect l="3531"/>
          <a:stretch/>
        </p:blipFill>
        <p:spPr>
          <a:xfrm>
            <a:off x="4785475" y="988375"/>
            <a:ext cx="4257375" cy="3636562"/>
          </a:xfrm>
          <a:prstGeom prst="rect">
            <a:avLst/>
          </a:prstGeom>
          <a:noFill/>
          <a:ln>
            <a:noFill/>
          </a:ln>
        </p:spPr>
      </p:pic>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pic>
        <p:nvPicPr>
          <p:cNvPr id="982" name="Google Shape;982;p194"/>
          <p:cNvPicPr preferRelativeResize="0"/>
          <p:nvPr/>
        </p:nvPicPr>
        <p:blipFill>
          <a:blip r:embed="rId3">
            <a:alphaModFix/>
          </a:blip>
          <a:stretch>
            <a:fillRect/>
          </a:stretch>
        </p:blipFill>
        <p:spPr>
          <a:xfrm>
            <a:off x="0" y="0"/>
            <a:ext cx="9144000" cy="5143500"/>
          </a:xfrm>
          <a:prstGeom prst="rect">
            <a:avLst/>
          </a:prstGeom>
          <a:noFill/>
          <a:ln>
            <a:noFill/>
          </a:ln>
        </p:spPr>
      </p:pic>
      <p:sp>
        <p:nvSpPr>
          <p:cNvPr id="983" name="Google Shape;983;p194"/>
          <p:cNvSpPr txBox="1"/>
          <p:nvPr/>
        </p:nvSpPr>
        <p:spPr>
          <a:xfrm>
            <a:off x="312025" y="977675"/>
            <a:ext cx="6308400" cy="3832500"/>
          </a:xfrm>
          <a:prstGeom prst="rect">
            <a:avLst/>
          </a:prstGeom>
          <a:noFill/>
          <a:ln>
            <a:noFill/>
          </a:ln>
        </p:spPr>
        <p:txBody>
          <a:bodyPr spcFirstLastPara="1" wrap="square" lIns="91425" tIns="91425" rIns="91425" bIns="91425" anchor="t" anchorCtr="0">
            <a:normAutofit lnSpcReduction="20000"/>
          </a:bodyPr>
          <a:lstStyle/>
          <a:p>
            <a:pPr marL="0" lvl="0" indent="0" algn="just" rtl="0">
              <a:spcBef>
                <a:spcPts val="0"/>
              </a:spcBef>
              <a:spcAft>
                <a:spcPts val="0"/>
              </a:spcAft>
              <a:buNone/>
            </a:pPr>
            <a:r>
              <a:rPr lang="en" sz="2300" b="1">
                <a:solidFill>
                  <a:srgbClr val="000099"/>
                </a:solidFill>
                <a:latin typeface="Helvetica Neue"/>
                <a:ea typeface="Helvetica Neue"/>
                <a:cs typeface="Helvetica Neue"/>
                <a:sym typeface="Helvetica Neue"/>
              </a:rPr>
              <a:t>When untreated, linked to:</a:t>
            </a:r>
            <a:endParaRPr sz="2300" b="1">
              <a:solidFill>
                <a:srgbClr val="000099"/>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Increase risk of Preterm/Low Birth Weight Babies (x4)</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Increase risk of Preeclampsia</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Increase her risk of substance abuse &amp; smoking</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Increase her risk of ER visits </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Interfere with her relationship stability </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Impact a mom and partner’s ability to work (+presenteeism)</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Increase potential for abortion or adoption</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Impact her long-term well-being and sense of worthiness</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Increase risk of neglecting her children</a:t>
            </a:r>
            <a:endParaRPr sz="2000" b="1">
              <a:solidFill>
                <a:srgbClr val="CC0000"/>
              </a:solidFill>
              <a:latin typeface="Helvetica Neue"/>
              <a:ea typeface="Helvetica Neue"/>
              <a:cs typeface="Helvetica Neue"/>
              <a:sym typeface="Helvetica Neue"/>
            </a:endParaRPr>
          </a:p>
          <a:p>
            <a:pPr marL="285750" lvl="0" indent="-266700" algn="l" rtl="0">
              <a:spcBef>
                <a:spcPts val="0"/>
              </a:spcBef>
              <a:spcAft>
                <a:spcPts val="0"/>
              </a:spcAft>
              <a:buClr>
                <a:srgbClr val="CC0000"/>
              </a:buClr>
              <a:buSzPts val="2000"/>
              <a:buFont typeface="Helvetica Neue"/>
              <a:buChar char="•"/>
            </a:pPr>
            <a:r>
              <a:rPr lang="en" sz="2000" b="1">
                <a:solidFill>
                  <a:srgbClr val="CC0000"/>
                </a:solidFill>
                <a:latin typeface="Helvetica Neue"/>
                <a:ea typeface="Helvetica Neue"/>
                <a:cs typeface="Helvetica Neue"/>
                <a:sym typeface="Helvetica Neue"/>
              </a:rPr>
              <a:t>Increase her risk of suicide </a:t>
            </a:r>
            <a:endParaRPr sz="2000" b="1">
              <a:solidFill>
                <a:srgbClr val="CC0000"/>
              </a:solidFill>
              <a:latin typeface="Helvetica Neue"/>
              <a:ea typeface="Helvetica Neue"/>
              <a:cs typeface="Helvetica Neue"/>
              <a:sym typeface="Helvetica Neue"/>
            </a:endParaRPr>
          </a:p>
        </p:txBody>
      </p:sp>
      <p:pic>
        <p:nvPicPr>
          <p:cNvPr id="984" name="Google Shape;984;p194"/>
          <p:cNvPicPr preferRelativeResize="0"/>
          <p:nvPr/>
        </p:nvPicPr>
        <p:blipFill>
          <a:blip r:embed="rId4">
            <a:alphaModFix/>
          </a:blip>
          <a:stretch>
            <a:fillRect/>
          </a:stretch>
        </p:blipFill>
        <p:spPr>
          <a:xfrm>
            <a:off x="6620475" y="962863"/>
            <a:ext cx="2482875" cy="3217775"/>
          </a:xfrm>
          <a:prstGeom prst="rect">
            <a:avLst/>
          </a:prstGeom>
          <a:noFill/>
          <a:ln>
            <a:noFill/>
          </a:ln>
        </p:spPr>
      </p:pic>
      <p:pic>
        <p:nvPicPr>
          <p:cNvPr id="985" name="Google Shape;985;p194"/>
          <p:cNvPicPr preferRelativeResize="0"/>
          <p:nvPr/>
        </p:nvPicPr>
        <p:blipFill rotWithShape="1">
          <a:blip r:embed="rId5">
            <a:alphaModFix/>
          </a:blip>
          <a:srcRect t="32607" b="31338"/>
          <a:stretch/>
        </p:blipFill>
        <p:spPr>
          <a:xfrm>
            <a:off x="0" y="10707"/>
            <a:ext cx="9144001" cy="977675"/>
          </a:xfrm>
          <a:prstGeom prst="rect">
            <a:avLst/>
          </a:prstGeom>
          <a:noFill/>
          <a:ln>
            <a:noFill/>
          </a:ln>
        </p:spPr>
      </p:pic>
      <p:sp>
        <p:nvSpPr>
          <p:cNvPr id="986" name="Google Shape;986;p194"/>
          <p:cNvSpPr txBox="1"/>
          <p:nvPr/>
        </p:nvSpPr>
        <p:spPr>
          <a:xfrm>
            <a:off x="616541" y="122999"/>
            <a:ext cx="71085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MMH: Did you know?</a:t>
            </a:r>
            <a:endParaRPr sz="3000" b="1">
              <a:solidFill>
                <a:schemeClr val="lt1"/>
              </a:solidFill>
              <a:latin typeface="Montserrat"/>
              <a:ea typeface="Montserrat"/>
              <a:cs typeface="Montserrat"/>
              <a:sym typeface="Montserrat"/>
            </a:endParaRPr>
          </a:p>
        </p:txBody>
      </p:sp>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92" name="Google Shape;992;p195"/>
          <p:cNvPicPr preferRelativeResize="0"/>
          <p:nvPr/>
        </p:nvPicPr>
        <p:blipFill>
          <a:blip r:embed="rId3">
            <a:alphaModFix/>
          </a:blip>
          <a:stretch>
            <a:fillRect/>
          </a:stretch>
        </p:blipFill>
        <p:spPr>
          <a:xfrm>
            <a:off x="0" y="0"/>
            <a:ext cx="9144000" cy="5143500"/>
          </a:xfrm>
          <a:prstGeom prst="rect">
            <a:avLst/>
          </a:prstGeom>
          <a:noFill/>
          <a:ln>
            <a:noFill/>
          </a:ln>
        </p:spPr>
      </p:pic>
      <p:sp>
        <p:nvSpPr>
          <p:cNvPr id="993" name="Google Shape;993;p195"/>
          <p:cNvSpPr txBox="1"/>
          <p:nvPr/>
        </p:nvSpPr>
        <p:spPr>
          <a:xfrm>
            <a:off x="305400" y="920600"/>
            <a:ext cx="8533200" cy="1051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2000" b="1">
                <a:solidFill>
                  <a:srgbClr val="3A2F82"/>
                </a:solidFill>
                <a:latin typeface="Helvetica Neue"/>
                <a:ea typeface="Helvetica Neue"/>
                <a:cs typeface="Helvetica Neue"/>
                <a:sym typeface="Helvetica Neue"/>
              </a:rPr>
              <a:t>Untreated MMH Disorders cost $32,000 per mother and child over 6 years</a:t>
            </a:r>
            <a:endParaRPr sz="2000" b="1">
              <a:solidFill>
                <a:srgbClr val="3A2F82"/>
              </a:solidFill>
              <a:latin typeface="Helvetica Neue"/>
              <a:ea typeface="Helvetica Neue"/>
              <a:cs typeface="Helvetica Neue"/>
              <a:sym typeface="Helvetica Neue"/>
            </a:endParaRPr>
          </a:p>
          <a:p>
            <a:pPr marL="0" lvl="0" indent="0" algn="l" rtl="0">
              <a:spcBef>
                <a:spcPts val="1000"/>
              </a:spcBef>
              <a:spcAft>
                <a:spcPts val="1000"/>
              </a:spcAft>
              <a:buNone/>
            </a:pPr>
            <a:endParaRPr sz="1100">
              <a:solidFill>
                <a:srgbClr val="3A2F82"/>
              </a:solidFill>
            </a:endParaRPr>
          </a:p>
        </p:txBody>
      </p:sp>
      <p:pic>
        <p:nvPicPr>
          <p:cNvPr id="994" name="Google Shape;994;p195"/>
          <p:cNvPicPr preferRelativeResize="0"/>
          <p:nvPr/>
        </p:nvPicPr>
        <p:blipFill rotWithShape="1">
          <a:blip r:embed="rId4">
            <a:alphaModFix/>
          </a:blip>
          <a:srcRect/>
          <a:stretch/>
        </p:blipFill>
        <p:spPr>
          <a:xfrm>
            <a:off x="527225" y="1624262"/>
            <a:ext cx="4403650" cy="2761575"/>
          </a:xfrm>
          <a:prstGeom prst="rect">
            <a:avLst/>
          </a:prstGeom>
          <a:noFill/>
          <a:ln>
            <a:noFill/>
          </a:ln>
        </p:spPr>
      </p:pic>
      <p:pic>
        <p:nvPicPr>
          <p:cNvPr id="995" name="Google Shape;995;p195"/>
          <p:cNvPicPr preferRelativeResize="0"/>
          <p:nvPr/>
        </p:nvPicPr>
        <p:blipFill rotWithShape="1">
          <a:blip r:embed="rId5">
            <a:alphaModFix/>
          </a:blip>
          <a:srcRect l="-15942" t="23685" b="-7557"/>
          <a:stretch/>
        </p:blipFill>
        <p:spPr>
          <a:xfrm>
            <a:off x="5295900" y="1494800"/>
            <a:ext cx="3435375" cy="3020500"/>
          </a:xfrm>
          <a:prstGeom prst="rect">
            <a:avLst/>
          </a:prstGeom>
          <a:noFill/>
          <a:ln>
            <a:noFill/>
          </a:ln>
        </p:spPr>
      </p:pic>
      <p:pic>
        <p:nvPicPr>
          <p:cNvPr id="996" name="Google Shape;996;p195"/>
          <p:cNvPicPr preferRelativeResize="0"/>
          <p:nvPr/>
        </p:nvPicPr>
        <p:blipFill rotWithShape="1">
          <a:blip r:embed="rId6">
            <a:alphaModFix/>
          </a:blip>
          <a:srcRect t="32607" b="31338"/>
          <a:stretch/>
        </p:blipFill>
        <p:spPr>
          <a:xfrm>
            <a:off x="0" y="10707"/>
            <a:ext cx="9144001" cy="977675"/>
          </a:xfrm>
          <a:prstGeom prst="rect">
            <a:avLst/>
          </a:prstGeom>
          <a:noFill/>
          <a:ln>
            <a:noFill/>
          </a:ln>
        </p:spPr>
      </p:pic>
      <p:sp>
        <p:nvSpPr>
          <p:cNvPr id="997" name="Google Shape;997;p195"/>
          <p:cNvSpPr txBox="1"/>
          <p:nvPr/>
        </p:nvSpPr>
        <p:spPr>
          <a:xfrm>
            <a:off x="616541" y="122999"/>
            <a:ext cx="71085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MMH: Did you know?</a:t>
            </a:r>
            <a:endParaRPr sz="3000" b="1">
              <a:solidFill>
                <a:schemeClr val="lt1"/>
              </a:solidFill>
              <a:latin typeface="Montserrat"/>
              <a:ea typeface="Montserrat"/>
              <a:cs typeface="Montserrat"/>
              <a:sym typeface="Montserrat"/>
            </a:endParaRPr>
          </a:p>
        </p:txBody>
      </p:sp>
      <p:sp>
        <p:nvSpPr>
          <p:cNvPr id="998" name="Google Shape;998;p195"/>
          <p:cNvSpPr txBox="1"/>
          <p:nvPr/>
        </p:nvSpPr>
        <p:spPr>
          <a:xfrm>
            <a:off x="376650" y="4437300"/>
            <a:ext cx="65442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Helvetica Neue"/>
                <a:ea typeface="Helvetica Neue"/>
                <a:cs typeface="Helvetica Neue"/>
                <a:sym typeface="Helvetica Neue"/>
              </a:rPr>
              <a:t>Arkansas’s share is estimated at roughly </a:t>
            </a:r>
            <a:r>
              <a:rPr lang="en" sz="1700" b="1">
                <a:solidFill>
                  <a:schemeClr val="dk1"/>
                </a:solidFill>
                <a:latin typeface="Helvetica Neue"/>
                <a:ea typeface="Helvetica Neue"/>
                <a:cs typeface="Helvetica Neue"/>
                <a:sym typeface="Helvetica Neue"/>
              </a:rPr>
              <a:t>$125–$130 million</a:t>
            </a:r>
            <a:r>
              <a:rPr lang="en" sz="1700">
                <a:solidFill>
                  <a:schemeClr val="dk1"/>
                </a:solidFill>
                <a:latin typeface="Helvetica Neue"/>
                <a:ea typeface="Helvetica Neue"/>
                <a:cs typeface="Helvetica Neue"/>
                <a:sym typeface="Helvetica Neue"/>
              </a:rPr>
              <a:t>.</a:t>
            </a:r>
            <a:endParaRPr sz="2400">
              <a:solidFill>
                <a:schemeClr val="dk2"/>
              </a:solidFill>
              <a:latin typeface="Helvetica Neue"/>
              <a:ea typeface="Helvetica Neue"/>
              <a:cs typeface="Helvetica Neue"/>
              <a:sym typeface="Helvetica Neue"/>
            </a:endParaRPr>
          </a:p>
        </p:txBody>
      </p:sp>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9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04" name="Google Shape;1004;p196"/>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005" name="Google Shape;1005;p196"/>
          <p:cNvPicPr preferRelativeResize="0"/>
          <p:nvPr/>
        </p:nvPicPr>
        <p:blipFill rotWithShape="1">
          <a:blip r:embed="rId5">
            <a:alphaModFix/>
          </a:blip>
          <a:srcRect b="88144"/>
          <a:stretch/>
        </p:blipFill>
        <p:spPr>
          <a:xfrm>
            <a:off x="0" y="41375"/>
            <a:ext cx="9144000" cy="609800"/>
          </a:xfrm>
          <a:prstGeom prst="rect">
            <a:avLst/>
          </a:prstGeom>
          <a:noFill/>
          <a:ln>
            <a:noFill/>
          </a:ln>
        </p:spPr>
      </p:pic>
      <p:pic>
        <p:nvPicPr>
          <p:cNvPr id="1006" name="Google Shape;1006;p196"/>
          <p:cNvPicPr preferRelativeResize="0"/>
          <p:nvPr/>
        </p:nvPicPr>
        <p:blipFill rotWithShape="1">
          <a:blip r:embed="rId5">
            <a:alphaModFix/>
          </a:blip>
          <a:srcRect l="598" t="13070" r="52706" b="6647"/>
          <a:stretch/>
        </p:blipFill>
        <p:spPr>
          <a:xfrm>
            <a:off x="4572000" y="651175"/>
            <a:ext cx="4134274" cy="3998101"/>
          </a:xfrm>
          <a:prstGeom prst="rect">
            <a:avLst/>
          </a:prstGeom>
          <a:noFill/>
          <a:ln>
            <a:noFill/>
          </a:ln>
        </p:spPr>
      </p:pic>
      <p:pic>
        <p:nvPicPr>
          <p:cNvPr id="1007" name="Google Shape;1007;p196"/>
          <p:cNvPicPr preferRelativeResize="0"/>
          <p:nvPr/>
        </p:nvPicPr>
        <p:blipFill rotWithShape="1">
          <a:blip r:embed="rId5">
            <a:alphaModFix/>
          </a:blip>
          <a:srcRect l="47204" t="21491" b="9026"/>
          <a:stretch/>
        </p:blipFill>
        <p:spPr>
          <a:xfrm>
            <a:off x="97875" y="852325"/>
            <a:ext cx="4415275" cy="3268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197"/>
          <p:cNvPicPr preferRelativeResize="0"/>
          <p:nvPr/>
        </p:nvPicPr>
        <p:blipFill>
          <a:blip r:embed="rId3">
            <a:alphaModFix/>
          </a:blip>
          <a:stretch>
            <a:fillRect/>
          </a:stretch>
        </p:blipFill>
        <p:spPr>
          <a:xfrm>
            <a:off x="0" y="31815"/>
            <a:ext cx="9144000" cy="5143500"/>
          </a:xfrm>
          <a:prstGeom prst="rect">
            <a:avLst/>
          </a:prstGeom>
          <a:noFill/>
          <a:ln>
            <a:noFill/>
          </a:ln>
        </p:spPr>
      </p:pic>
      <p:sp>
        <p:nvSpPr>
          <p:cNvPr id="1013" name="Google Shape;1013;p197"/>
          <p:cNvSpPr txBox="1"/>
          <p:nvPr/>
        </p:nvSpPr>
        <p:spPr>
          <a:xfrm>
            <a:off x="85725" y="830950"/>
            <a:ext cx="8894700" cy="4026600"/>
          </a:xfrm>
          <a:prstGeom prst="rect">
            <a:avLst/>
          </a:prstGeom>
          <a:noFill/>
          <a:ln>
            <a:noFill/>
          </a:ln>
        </p:spPr>
        <p:txBody>
          <a:bodyPr spcFirstLastPara="1" wrap="square" lIns="91425" tIns="91425" rIns="91425" bIns="91425" anchor="t" anchorCtr="0">
            <a:spAutoFit/>
          </a:bodyPr>
          <a:lstStyle/>
          <a:p>
            <a:pPr marL="457200" lvl="0" indent="-349250" algn="l" rtl="0">
              <a:lnSpc>
                <a:spcPct val="140000"/>
              </a:lnSpc>
              <a:spcBef>
                <a:spcPts val="0"/>
              </a:spcBef>
              <a:spcAft>
                <a:spcPts val="0"/>
              </a:spcAft>
              <a:buClr>
                <a:schemeClr val="dk2"/>
              </a:buClr>
              <a:buSzPts val="1900"/>
              <a:buFont typeface="Helvetica Neue"/>
              <a:buChar char="●"/>
            </a:pPr>
            <a:r>
              <a:rPr lang="en" sz="1900" b="1">
                <a:solidFill>
                  <a:schemeClr val="dk2"/>
                </a:solidFill>
                <a:highlight>
                  <a:srgbClr val="FFFFFF"/>
                </a:highlight>
                <a:latin typeface="Helvetica Neue"/>
                <a:ea typeface="Helvetica Neue"/>
                <a:cs typeface="Helvetica Neue"/>
                <a:sym typeface="Helvetica Neue"/>
              </a:rPr>
              <a:t>Obtain individual and family mental health history at intake</a:t>
            </a:r>
            <a:endParaRPr sz="1900" b="1">
              <a:solidFill>
                <a:schemeClr val="dk2"/>
              </a:solidFill>
              <a:highlight>
                <a:srgbClr val="FFFFFF"/>
              </a:highlight>
              <a:latin typeface="Helvetica Neue"/>
              <a:ea typeface="Helvetica Neue"/>
              <a:cs typeface="Helvetica Neue"/>
              <a:sym typeface="Helvetica Neue"/>
            </a:endParaRPr>
          </a:p>
          <a:p>
            <a:pPr marL="457200" lvl="0" indent="-349250" algn="l" rtl="0">
              <a:lnSpc>
                <a:spcPct val="140000"/>
              </a:lnSpc>
              <a:spcBef>
                <a:spcPts val="0"/>
              </a:spcBef>
              <a:spcAft>
                <a:spcPts val="0"/>
              </a:spcAft>
              <a:buClr>
                <a:schemeClr val="dk2"/>
              </a:buClr>
              <a:buSzPts val="1900"/>
              <a:buFont typeface="Helvetica Neue"/>
              <a:buChar char="●"/>
            </a:pPr>
            <a:r>
              <a:rPr lang="en" sz="1900" b="1">
                <a:solidFill>
                  <a:schemeClr val="dk2"/>
                </a:solidFill>
                <a:highlight>
                  <a:srgbClr val="FFFFFF"/>
                </a:highlight>
                <a:latin typeface="Helvetica Neue"/>
                <a:ea typeface="Helvetica Neue"/>
                <a:cs typeface="Helvetica Neue"/>
                <a:sym typeface="Helvetica Neue"/>
              </a:rPr>
              <a:t>Screen for depression/anxiety at initial prenatal visit, later in pregnancy, and at postpartum visits</a:t>
            </a:r>
            <a:endParaRPr sz="1900" b="1">
              <a:solidFill>
                <a:schemeClr val="dk2"/>
              </a:solidFill>
              <a:highlight>
                <a:srgbClr val="FFFFFF"/>
              </a:highlight>
              <a:latin typeface="Helvetica Neue"/>
              <a:ea typeface="Helvetica Neue"/>
              <a:cs typeface="Helvetica Neue"/>
              <a:sym typeface="Helvetica Neue"/>
            </a:endParaRPr>
          </a:p>
          <a:p>
            <a:pPr marL="457200" lvl="0" indent="-349250" algn="l" rtl="0">
              <a:lnSpc>
                <a:spcPct val="140000"/>
              </a:lnSpc>
              <a:spcBef>
                <a:spcPts val="0"/>
              </a:spcBef>
              <a:spcAft>
                <a:spcPts val="0"/>
              </a:spcAft>
              <a:buClr>
                <a:schemeClr val="dk2"/>
              </a:buClr>
              <a:buSzPts val="1900"/>
              <a:buFont typeface="Helvetica Neue"/>
              <a:buChar char="●"/>
            </a:pPr>
            <a:r>
              <a:rPr lang="en" sz="1900" b="1">
                <a:solidFill>
                  <a:schemeClr val="dk2"/>
                </a:solidFill>
                <a:highlight>
                  <a:srgbClr val="FFFFFF"/>
                </a:highlight>
                <a:latin typeface="Helvetica Neue"/>
                <a:ea typeface="Helvetica Neue"/>
                <a:cs typeface="Helvetica Neue"/>
                <a:sym typeface="Helvetica Neue"/>
              </a:rPr>
              <a:t>Screen for bipolar disorder before initiating pharmacotherapy </a:t>
            </a:r>
            <a:endParaRPr sz="1900" b="1">
              <a:solidFill>
                <a:schemeClr val="dk2"/>
              </a:solidFill>
              <a:highlight>
                <a:srgbClr val="FFFFFF"/>
              </a:highlight>
              <a:latin typeface="Helvetica Neue"/>
              <a:ea typeface="Helvetica Neue"/>
              <a:cs typeface="Helvetica Neue"/>
              <a:sym typeface="Helvetica Neue"/>
            </a:endParaRPr>
          </a:p>
          <a:p>
            <a:pPr marL="457200" lvl="0" indent="-349250" algn="l" rtl="0">
              <a:lnSpc>
                <a:spcPct val="140000"/>
              </a:lnSpc>
              <a:spcBef>
                <a:spcPts val="0"/>
              </a:spcBef>
              <a:spcAft>
                <a:spcPts val="0"/>
              </a:spcAft>
              <a:buClr>
                <a:schemeClr val="dk2"/>
              </a:buClr>
              <a:buSzPts val="1900"/>
              <a:buFont typeface="Helvetica Neue"/>
              <a:buChar char="●"/>
            </a:pPr>
            <a:r>
              <a:rPr lang="en" sz="1900" b="1">
                <a:solidFill>
                  <a:schemeClr val="dk2"/>
                </a:solidFill>
                <a:highlight>
                  <a:srgbClr val="FFFFFF"/>
                </a:highlight>
                <a:latin typeface="Helvetica Neue"/>
                <a:ea typeface="Helvetica Neue"/>
                <a:cs typeface="Helvetica Neue"/>
                <a:sym typeface="Helvetica Neue"/>
              </a:rPr>
              <a:t>When concern exists for suicidality due to response in depression screening tool or interaction with patient, conduct a clinical interview &amp; screen </a:t>
            </a:r>
            <a:endParaRPr sz="1900" b="1">
              <a:solidFill>
                <a:schemeClr val="dk2"/>
              </a:solidFill>
              <a:highlight>
                <a:srgbClr val="FFFFFF"/>
              </a:highlight>
              <a:latin typeface="Helvetica Neue"/>
              <a:ea typeface="Helvetica Neue"/>
              <a:cs typeface="Helvetica Neue"/>
              <a:sym typeface="Helvetica Neue"/>
            </a:endParaRPr>
          </a:p>
          <a:p>
            <a:pPr marL="457200" lvl="0" indent="0" algn="l" rtl="0">
              <a:lnSpc>
                <a:spcPct val="140000"/>
              </a:lnSpc>
              <a:spcBef>
                <a:spcPts val="0"/>
              </a:spcBef>
              <a:spcAft>
                <a:spcPts val="0"/>
              </a:spcAft>
              <a:buNone/>
            </a:pPr>
            <a:r>
              <a:rPr lang="en" sz="1900" b="1">
                <a:solidFill>
                  <a:schemeClr val="dk2"/>
                </a:solidFill>
                <a:highlight>
                  <a:srgbClr val="FFFFFF"/>
                </a:highlight>
                <a:latin typeface="Helvetica Neue"/>
                <a:ea typeface="Helvetica Neue"/>
                <a:cs typeface="Helvetica Neue"/>
                <a:sym typeface="Helvetica Neue"/>
              </a:rPr>
              <a:t>• Columbia Suicide Severity Rating Scale (C-SSRS) </a:t>
            </a:r>
            <a:endParaRPr sz="1900" b="1">
              <a:solidFill>
                <a:schemeClr val="dk2"/>
              </a:solidFill>
              <a:highlight>
                <a:srgbClr val="FFFFFF"/>
              </a:highlight>
              <a:latin typeface="Helvetica Neue"/>
              <a:ea typeface="Helvetica Neue"/>
              <a:cs typeface="Helvetica Neue"/>
              <a:sym typeface="Helvetica Neue"/>
            </a:endParaRPr>
          </a:p>
          <a:p>
            <a:pPr marL="0" lvl="0" indent="0" algn="l" rtl="0">
              <a:lnSpc>
                <a:spcPct val="140000"/>
              </a:lnSpc>
              <a:spcBef>
                <a:spcPts val="0"/>
              </a:spcBef>
              <a:spcAft>
                <a:spcPts val="0"/>
              </a:spcAft>
              <a:buNone/>
            </a:pPr>
            <a:r>
              <a:rPr lang="en" sz="1450" b="1" i="1">
                <a:solidFill>
                  <a:srgbClr val="407EC9"/>
                </a:solidFill>
                <a:highlight>
                  <a:srgbClr val="FFFFFF"/>
                </a:highlight>
                <a:latin typeface="Helvetica Neue"/>
                <a:ea typeface="Helvetica Neue"/>
                <a:cs typeface="Helvetica Neue"/>
                <a:sym typeface="Helvetica Neue"/>
              </a:rPr>
              <a:t>In the Future</a:t>
            </a:r>
            <a:r>
              <a:rPr lang="en" sz="1450" i="1">
                <a:solidFill>
                  <a:srgbClr val="407EC9"/>
                </a:solidFill>
                <a:highlight>
                  <a:srgbClr val="FFFFFF"/>
                </a:highlight>
                <a:latin typeface="Helvetica Neue"/>
                <a:ea typeface="Helvetica Neue"/>
                <a:cs typeface="Helvetica Neue"/>
                <a:sym typeface="Helvetica Neue"/>
              </a:rPr>
              <a:t> the Policy Center Recommends </a:t>
            </a:r>
            <a:r>
              <a:rPr lang="en" sz="1450" b="1" i="1">
                <a:solidFill>
                  <a:srgbClr val="407EC9"/>
                </a:solidFill>
                <a:highlight>
                  <a:srgbClr val="FFFFFF"/>
                </a:highlight>
                <a:latin typeface="Helvetica Neue"/>
                <a:ea typeface="Helvetica Neue"/>
                <a:cs typeface="Helvetica Neue"/>
                <a:sym typeface="Helvetica Neue"/>
              </a:rPr>
              <a:t>a 30-day rescreen</a:t>
            </a:r>
            <a:r>
              <a:rPr lang="en" sz="1450" i="1">
                <a:solidFill>
                  <a:srgbClr val="407EC9"/>
                </a:solidFill>
                <a:highlight>
                  <a:srgbClr val="FFFFFF"/>
                </a:highlight>
                <a:latin typeface="Helvetica Neue"/>
                <a:ea typeface="Helvetica Neue"/>
                <a:cs typeface="Helvetica Neue"/>
                <a:sym typeface="Helvetica Neue"/>
              </a:rPr>
              <a:t> (Follow-up), and </a:t>
            </a:r>
            <a:r>
              <a:rPr lang="en" sz="1450" b="1" i="1">
                <a:solidFill>
                  <a:srgbClr val="407EC9"/>
                </a:solidFill>
                <a:highlight>
                  <a:srgbClr val="FFFFFF"/>
                </a:highlight>
                <a:latin typeface="Helvetica Neue"/>
                <a:ea typeface="Helvetica Neue"/>
                <a:cs typeface="Helvetica Neue"/>
                <a:sym typeface="Helvetica Neue"/>
              </a:rPr>
              <a:t>Self-Harm and Intrusive Thoughts vs Suicidality </a:t>
            </a:r>
            <a:r>
              <a:rPr lang="en" sz="1450" i="1">
                <a:solidFill>
                  <a:srgbClr val="407EC9"/>
                </a:solidFill>
                <a:highlight>
                  <a:srgbClr val="FFFFFF"/>
                </a:highlight>
                <a:latin typeface="Helvetica Neue"/>
                <a:ea typeface="Helvetica Neue"/>
                <a:cs typeface="Helvetica Neue"/>
                <a:sym typeface="Helvetica Neue"/>
              </a:rPr>
              <a:t>be Addressed + </a:t>
            </a:r>
            <a:r>
              <a:rPr lang="en" sz="1450" b="1" i="1">
                <a:solidFill>
                  <a:srgbClr val="407EC9"/>
                </a:solidFill>
                <a:highlight>
                  <a:srgbClr val="FFFFFF"/>
                </a:highlight>
                <a:latin typeface="Helvetica Neue"/>
                <a:ea typeface="Helvetica Neue"/>
                <a:cs typeface="Helvetica Neue"/>
                <a:sym typeface="Helvetica Neue"/>
              </a:rPr>
              <a:t>Suicide Safety Planning vs Referral to ER/CPS</a:t>
            </a:r>
            <a:r>
              <a:rPr lang="en" sz="1650" i="1">
                <a:solidFill>
                  <a:srgbClr val="407EC9"/>
                </a:solidFill>
                <a:highlight>
                  <a:srgbClr val="FFFFFF"/>
                </a:highlight>
                <a:latin typeface="Helvetica Neue"/>
                <a:ea typeface="Helvetica Neue"/>
                <a:cs typeface="Helvetica Neue"/>
                <a:sym typeface="Helvetica Neue"/>
              </a:rPr>
              <a:t> </a:t>
            </a:r>
            <a:endParaRPr sz="1650" i="1">
              <a:solidFill>
                <a:srgbClr val="407EC9"/>
              </a:solidFill>
              <a:highlight>
                <a:srgbClr val="FFFFFF"/>
              </a:highlight>
              <a:latin typeface="Helvetica Neue"/>
              <a:ea typeface="Helvetica Neue"/>
              <a:cs typeface="Helvetica Neue"/>
              <a:sym typeface="Helvetica Neue"/>
            </a:endParaRPr>
          </a:p>
        </p:txBody>
      </p:sp>
      <p:pic>
        <p:nvPicPr>
          <p:cNvPr id="1014" name="Google Shape;1014;p197"/>
          <p:cNvPicPr preferRelativeResize="0"/>
          <p:nvPr/>
        </p:nvPicPr>
        <p:blipFill rotWithShape="1">
          <a:blip r:embed="rId4">
            <a:alphaModFix/>
          </a:blip>
          <a:srcRect t="32607" b="31338"/>
          <a:stretch/>
        </p:blipFill>
        <p:spPr>
          <a:xfrm>
            <a:off x="0" y="7"/>
            <a:ext cx="9144001" cy="977675"/>
          </a:xfrm>
          <a:prstGeom prst="rect">
            <a:avLst/>
          </a:prstGeom>
          <a:noFill/>
          <a:ln>
            <a:noFill/>
          </a:ln>
        </p:spPr>
      </p:pic>
      <p:pic>
        <p:nvPicPr>
          <p:cNvPr id="1015" name="Google Shape;1015;p197"/>
          <p:cNvPicPr preferRelativeResize="0"/>
          <p:nvPr/>
        </p:nvPicPr>
        <p:blipFill rotWithShape="1">
          <a:blip r:embed="rId4">
            <a:alphaModFix/>
          </a:blip>
          <a:srcRect t="32607" b="31338"/>
          <a:stretch/>
        </p:blipFill>
        <p:spPr>
          <a:xfrm>
            <a:off x="0" y="10707"/>
            <a:ext cx="9144001" cy="977675"/>
          </a:xfrm>
          <a:prstGeom prst="rect">
            <a:avLst/>
          </a:prstGeom>
          <a:noFill/>
          <a:ln>
            <a:noFill/>
          </a:ln>
        </p:spPr>
      </p:pic>
      <p:sp>
        <p:nvSpPr>
          <p:cNvPr id="1016" name="Google Shape;1016;p197"/>
          <p:cNvSpPr txBox="1"/>
          <p:nvPr/>
        </p:nvSpPr>
        <p:spPr>
          <a:xfrm>
            <a:off x="307325" y="123000"/>
            <a:ext cx="95559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ACOG Clinical Practice Guidelines MMH</a:t>
            </a:r>
            <a:endParaRPr sz="3000" b="1">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19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22" name="Google Shape;1022;p198"/>
          <p:cNvSpPr txBox="1">
            <a:spLocks noGrp="1"/>
          </p:cNvSpPr>
          <p:nvPr>
            <p:ph type="title"/>
          </p:nvPr>
        </p:nvSpPr>
        <p:spPr>
          <a:xfrm>
            <a:off x="4054400" y="1238775"/>
            <a:ext cx="4869000" cy="33981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 sz="1800">
                <a:solidFill>
                  <a:srgbClr val="280071"/>
                </a:solidFill>
                <a:latin typeface="Helvetica Neue"/>
                <a:ea typeface="Helvetica Neue"/>
                <a:cs typeface="Helvetica Neue"/>
                <a:sym typeface="Helvetica Neue"/>
              </a:rPr>
              <a:t> </a:t>
            </a:r>
            <a:endParaRPr sz="1800">
              <a:solidFill>
                <a:srgbClr val="280071"/>
              </a:solidFill>
              <a:latin typeface="Helvetica Neue"/>
              <a:ea typeface="Helvetica Neue"/>
              <a:cs typeface="Helvetica Neue"/>
              <a:sym typeface="Helvetica Neue"/>
            </a:endParaRPr>
          </a:p>
          <a:p>
            <a:pPr marL="0" lvl="0" indent="0" algn="l" rtl="0">
              <a:lnSpc>
                <a:spcPct val="80000"/>
              </a:lnSpc>
              <a:spcBef>
                <a:spcPts val="0"/>
              </a:spcBef>
              <a:spcAft>
                <a:spcPts val="0"/>
              </a:spcAft>
              <a:buClr>
                <a:schemeClr val="dk1"/>
              </a:buClr>
              <a:buSzPts val="1100"/>
              <a:buFont typeface="Arial"/>
              <a:buNone/>
            </a:pPr>
            <a:endParaRPr sz="2200">
              <a:solidFill>
                <a:srgbClr val="280071"/>
              </a:solidFill>
              <a:latin typeface="Helvetica Neue"/>
              <a:ea typeface="Helvetica Neue"/>
              <a:cs typeface="Helvetica Neue"/>
              <a:sym typeface="Helvetica Neue"/>
            </a:endParaRPr>
          </a:p>
        </p:txBody>
      </p:sp>
      <p:sp>
        <p:nvSpPr>
          <p:cNvPr id="1023" name="Google Shape;1023;p198"/>
          <p:cNvSpPr txBox="1"/>
          <p:nvPr/>
        </p:nvSpPr>
        <p:spPr>
          <a:xfrm>
            <a:off x="177500" y="44325"/>
            <a:ext cx="8745900" cy="1015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en" sz="2700" b="1" i="1">
                <a:solidFill>
                  <a:schemeClr val="lt1"/>
                </a:solidFill>
                <a:latin typeface="Georgia"/>
                <a:ea typeface="Georgia"/>
                <a:cs typeface="Georgia"/>
                <a:sym typeface="Georgia"/>
              </a:rPr>
              <a:t>Universal Screening </a:t>
            </a:r>
            <a:endParaRPr sz="2700" b="1" i="1">
              <a:solidFill>
                <a:schemeClr val="lt1"/>
              </a:solidFill>
              <a:latin typeface="Georgia"/>
              <a:ea typeface="Georgia"/>
              <a:cs typeface="Georgia"/>
              <a:sym typeface="Georgia"/>
            </a:endParaRPr>
          </a:p>
          <a:p>
            <a:pPr marL="0" lvl="0" indent="0" algn="l" rtl="0">
              <a:lnSpc>
                <a:spcPct val="100000"/>
              </a:lnSpc>
              <a:spcBef>
                <a:spcPts val="0"/>
              </a:spcBef>
              <a:spcAft>
                <a:spcPts val="800"/>
              </a:spcAft>
              <a:buClr>
                <a:schemeClr val="dk1"/>
              </a:buClr>
              <a:buSzPts val="1100"/>
              <a:buFont typeface="Arial"/>
              <a:buNone/>
            </a:pPr>
            <a:r>
              <a:rPr lang="en" sz="2700" b="1" i="1">
                <a:solidFill>
                  <a:schemeClr val="lt1"/>
                </a:solidFill>
                <a:latin typeface="Georgia"/>
                <a:ea typeface="Georgia"/>
                <a:cs typeface="Georgia"/>
                <a:sym typeface="Georgia"/>
              </a:rPr>
              <a:t>Resources </a:t>
            </a:r>
            <a:endParaRPr sz="3000" b="1">
              <a:solidFill>
                <a:srgbClr val="FFFFFF"/>
              </a:solidFill>
              <a:latin typeface="Helvetica Neue"/>
              <a:ea typeface="Helvetica Neue"/>
              <a:cs typeface="Helvetica Neue"/>
              <a:sym typeface="Helvetica Neue"/>
            </a:endParaRPr>
          </a:p>
        </p:txBody>
      </p:sp>
      <p:pic>
        <p:nvPicPr>
          <p:cNvPr id="1024" name="Google Shape;1024;p198"/>
          <p:cNvPicPr preferRelativeResize="0"/>
          <p:nvPr/>
        </p:nvPicPr>
        <p:blipFill rotWithShape="1">
          <a:blip r:embed="rId4">
            <a:alphaModFix/>
          </a:blip>
          <a:srcRect/>
          <a:stretch/>
        </p:blipFill>
        <p:spPr>
          <a:xfrm>
            <a:off x="642800" y="1154313"/>
            <a:ext cx="2446300" cy="3165074"/>
          </a:xfrm>
          <a:prstGeom prst="rect">
            <a:avLst/>
          </a:prstGeom>
          <a:noFill/>
          <a:ln>
            <a:noFill/>
          </a:ln>
          <a:effectLst>
            <a:outerShdw blurRad="57150" dist="95250" dir="3000000" algn="bl" rotWithShape="0">
              <a:srgbClr val="000000">
                <a:alpha val="34999"/>
              </a:srgbClr>
            </a:outerShdw>
          </a:effectLst>
        </p:spPr>
      </p:pic>
      <p:pic>
        <p:nvPicPr>
          <p:cNvPr id="1025" name="Google Shape;1025;p198"/>
          <p:cNvPicPr preferRelativeResize="0"/>
          <p:nvPr/>
        </p:nvPicPr>
        <p:blipFill>
          <a:blip r:embed="rId5">
            <a:alphaModFix/>
          </a:blip>
          <a:stretch>
            <a:fillRect/>
          </a:stretch>
        </p:blipFill>
        <p:spPr>
          <a:xfrm>
            <a:off x="4425950" y="685162"/>
            <a:ext cx="3773174" cy="37731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1031" name="Google Shape;1031;p199"/>
          <p:cNvSpPr txBox="1">
            <a:spLocks noGrp="1"/>
          </p:cNvSpPr>
          <p:nvPr>
            <p:ph type="body" idx="1"/>
          </p:nvPr>
        </p:nvSpPr>
        <p:spPr>
          <a:xfrm>
            <a:off x="311700" y="1152475"/>
            <a:ext cx="71661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endParaRPr/>
          </a:p>
        </p:txBody>
      </p:sp>
      <p:sp>
        <p:nvSpPr>
          <p:cNvPr id="1032" name="Google Shape;1032;p1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16</a:t>
            </a:fld>
            <a:endParaRPr/>
          </a:p>
        </p:txBody>
      </p:sp>
      <p:pic>
        <p:nvPicPr>
          <p:cNvPr id="1033" name="Google Shape;1033;p199" title="Maternity care screening guidance (1).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Google Shape;1038;p20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39" name="Google Shape;1039;p200"/>
          <p:cNvSpPr txBox="1"/>
          <p:nvPr/>
        </p:nvSpPr>
        <p:spPr>
          <a:xfrm>
            <a:off x="231150" y="753900"/>
            <a:ext cx="8681700" cy="36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0" name="Google Shape;1040;p200"/>
          <p:cNvSpPr txBox="1"/>
          <p:nvPr/>
        </p:nvSpPr>
        <p:spPr>
          <a:xfrm>
            <a:off x="101850" y="741200"/>
            <a:ext cx="6418800" cy="2640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solidFill>
                  <a:srgbClr val="213547"/>
                </a:solidFill>
                <a:latin typeface="Helvetica Neue"/>
                <a:ea typeface="Helvetica Neue"/>
                <a:cs typeface="Helvetica Neue"/>
                <a:sym typeface="Helvetica Neue"/>
              </a:rPr>
              <a:t>Psychotherapy:</a:t>
            </a:r>
            <a:r>
              <a:rPr lang="en" sz="1800">
                <a:solidFill>
                  <a:srgbClr val="213547"/>
                </a:solidFill>
                <a:latin typeface="Helvetica Neue"/>
                <a:ea typeface="Helvetica Neue"/>
                <a:cs typeface="Helvetica Neue"/>
                <a:sym typeface="Helvetica Neue"/>
              </a:rPr>
              <a:t> Individual therapy, dyadic therapy (mother-baby), and group therapy</a:t>
            </a:r>
            <a:endParaRPr sz="1800">
              <a:solidFill>
                <a:srgbClr val="213547"/>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800" b="1">
                <a:solidFill>
                  <a:srgbClr val="213547"/>
                </a:solidFill>
                <a:latin typeface="Helvetica Neue"/>
                <a:ea typeface="Helvetica Neue"/>
                <a:cs typeface="Helvetica Neue"/>
                <a:sym typeface="Helvetica Neue"/>
              </a:rPr>
              <a:t>Pharmacotherapy: </a:t>
            </a:r>
            <a:r>
              <a:rPr lang="en" sz="1800">
                <a:solidFill>
                  <a:srgbClr val="213547"/>
                </a:solidFill>
                <a:latin typeface="Helvetica Neue"/>
                <a:ea typeface="Helvetica Neue"/>
                <a:cs typeface="Helvetica Neue"/>
                <a:sym typeface="Helvetica Neue"/>
              </a:rPr>
              <a:t>Zuranolone, effective dosing of Selective serotonin reuptake inhibitors (SSRIs) are recommended, specifically sertraline or escitalopram. Serotonin-norepinephrine reuptake inhibitors (SNRIs).</a:t>
            </a:r>
            <a:endParaRPr sz="1800">
              <a:solidFill>
                <a:srgbClr val="213547"/>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800" b="1">
                <a:solidFill>
                  <a:srgbClr val="213547"/>
                </a:solidFill>
                <a:latin typeface="Helvetica Neue"/>
                <a:ea typeface="Helvetica Neue"/>
                <a:cs typeface="Helvetica Neue"/>
                <a:sym typeface="Helvetica Neue"/>
              </a:rPr>
              <a:t>Specialized Care from Reproductive Psychiatry:</a:t>
            </a:r>
            <a:endParaRPr sz="1800" b="1">
              <a:solidFill>
                <a:srgbClr val="213547"/>
              </a:solidFill>
              <a:latin typeface="Helvetica Neue"/>
              <a:ea typeface="Helvetica Neue"/>
              <a:cs typeface="Helvetica Neue"/>
              <a:sym typeface="Helvetica Neue"/>
            </a:endParaRPr>
          </a:p>
          <a:p>
            <a:pPr marL="457200" lvl="0" indent="-342900" algn="l" rtl="0">
              <a:lnSpc>
                <a:spcPct val="150000"/>
              </a:lnSpc>
              <a:spcBef>
                <a:spcPts val="0"/>
              </a:spcBef>
              <a:spcAft>
                <a:spcPts val="0"/>
              </a:spcAft>
              <a:buClr>
                <a:srgbClr val="213547"/>
              </a:buClr>
              <a:buSzPts val="1800"/>
              <a:buFont typeface="Helvetica Neue"/>
              <a:buChar char="●"/>
            </a:pPr>
            <a:r>
              <a:rPr lang="en" sz="1800">
                <a:solidFill>
                  <a:srgbClr val="213547"/>
                </a:solidFill>
                <a:latin typeface="Helvetica Neue"/>
                <a:ea typeface="Helvetica Neue"/>
                <a:cs typeface="Helvetica Neue"/>
                <a:sym typeface="Helvetica Neue"/>
              </a:rPr>
              <a:t>Bipolar Disorder: Requires specialized management, often involving mood stabilizers.</a:t>
            </a:r>
            <a:endParaRPr sz="1800">
              <a:solidFill>
                <a:srgbClr val="213547"/>
              </a:solidFill>
              <a:latin typeface="Helvetica Neue"/>
              <a:ea typeface="Helvetica Neue"/>
              <a:cs typeface="Helvetica Neue"/>
              <a:sym typeface="Helvetica Neue"/>
            </a:endParaRPr>
          </a:p>
          <a:p>
            <a:pPr marL="457200" lvl="0" indent="-342900" algn="l" rtl="0">
              <a:lnSpc>
                <a:spcPct val="150000"/>
              </a:lnSpc>
              <a:spcBef>
                <a:spcPts val="0"/>
              </a:spcBef>
              <a:spcAft>
                <a:spcPts val="0"/>
              </a:spcAft>
              <a:buClr>
                <a:srgbClr val="213547"/>
              </a:buClr>
              <a:buSzPts val="1800"/>
              <a:buFont typeface="Helvetica Neue"/>
              <a:buChar char="●"/>
            </a:pPr>
            <a:r>
              <a:rPr lang="en" sz="1800">
                <a:solidFill>
                  <a:srgbClr val="213547"/>
                </a:solidFill>
                <a:latin typeface="Helvetica Neue"/>
                <a:ea typeface="Helvetica Neue"/>
                <a:cs typeface="Helvetica Neue"/>
                <a:sym typeface="Helvetica Neue"/>
              </a:rPr>
              <a:t>Postpartum Psychosis: Requires emergency care.</a:t>
            </a:r>
            <a:endParaRPr sz="1800">
              <a:solidFill>
                <a:srgbClr val="213547"/>
              </a:solidFill>
              <a:latin typeface="Helvetica Neue"/>
              <a:ea typeface="Helvetica Neue"/>
              <a:cs typeface="Helvetica Neue"/>
              <a:sym typeface="Helvetica Neue"/>
            </a:endParaRPr>
          </a:p>
          <a:p>
            <a:pPr marL="0" lvl="0" indent="0" algn="l" rtl="0">
              <a:lnSpc>
                <a:spcPct val="140000"/>
              </a:lnSpc>
              <a:spcBef>
                <a:spcPts val="4200"/>
              </a:spcBef>
              <a:spcAft>
                <a:spcPts val="0"/>
              </a:spcAft>
              <a:buNone/>
            </a:pPr>
            <a:endParaRPr b="1">
              <a:solidFill>
                <a:srgbClr val="3A2F82"/>
              </a:solidFill>
              <a:latin typeface="Helvetica Neue"/>
              <a:ea typeface="Helvetica Neue"/>
              <a:cs typeface="Helvetica Neue"/>
              <a:sym typeface="Helvetica Neue"/>
            </a:endParaRPr>
          </a:p>
          <a:p>
            <a:pPr marL="0" lvl="0" indent="0" algn="l" rtl="0">
              <a:lnSpc>
                <a:spcPct val="140000"/>
              </a:lnSpc>
              <a:spcBef>
                <a:spcPts val="0"/>
              </a:spcBef>
              <a:spcAft>
                <a:spcPts val="0"/>
              </a:spcAft>
              <a:buNone/>
            </a:pPr>
            <a:endParaRPr sz="1600">
              <a:solidFill>
                <a:srgbClr val="3A2F82"/>
              </a:solidFill>
              <a:latin typeface="Helvetica Neue"/>
              <a:ea typeface="Helvetica Neue"/>
              <a:cs typeface="Helvetica Neue"/>
              <a:sym typeface="Helvetica Neue"/>
            </a:endParaRPr>
          </a:p>
          <a:p>
            <a:pPr marL="0" lvl="0" indent="0" algn="l" rtl="0">
              <a:lnSpc>
                <a:spcPct val="140000"/>
              </a:lnSpc>
              <a:spcBef>
                <a:spcPts val="0"/>
              </a:spcBef>
              <a:spcAft>
                <a:spcPts val="0"/>
              </a:spcAft>
              <a:buClr>
                <a:schemeClr val="dk1"/>
              </a:buClr>
              <a:buSzPts val="1100"/>
              <a:buFont typeface="Arial"/>
              <a:buNone/>
            </a:pPr>
            <a:endParaRPr sz="1350">
              <a:solidFill>
                <a:srgbClr val="3A2F82"/>
              </a:solidFill>
              <a:highlight>
                <a:srgbClr val="FFFFFF"/>
              </a:highlight>
              <a:latin typeface="Helvetica Neue"/>
              <a:ea typeface="Helvetica Neue"/>
              <a:cs typeface="Helvetica Neue"/>
              <a:sym typeface="Helvetica Neue"/>
            </a:endParaRPr>
          </a:p>
        </p:txBody>
      </p:sp>
      <p:sp>
        <p:nvSpPr>
          <p:cNvPr id="1041" name="Google Shape;1041;p200"/>
          <p:cNvSpPr/>
          <p:nvPr/>
        </p:nvSpPr>
        <p:spPr>
          <a:xfrm>
            <a:off x="127400" y="36825"/>
            <a:ext cx="9016500" cy="663300"/>
          </a:xfrm>
          <a:prstGeom prst="round1Rect">
            <a:avLst>
              <a:gd name="adj" fmla="val 50000"/>
            </a:avLst>
          </a:prstGeom>
          <a:solidFill>
            <a:srgbClr val="000099"/>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800"/>
              </a:spcAft>
              <a:buNone/>
            </a:pPr>
            <a:r>
              <a:rPr lang="en" sz="3400" b="1">
                <a:solidFill>
                  <a:schemeClr val="lt1"/>
                </a:solidFill>
                <a:latin typeface="Helvetica Neue"/>
                <a:ea typeface="Helvetica Neue"/>
                <a:cs typeface="Helvetica Neue"/>
                <a:sym typeface="Helvetica Neue"/>
              </a:rPr>
              <a:t>ACOG Perinatal Mental Health Tx CPG </a:t>
            </a:r>
            <a:endParaRPr/>
          </a:p>
        </p:txBody>
      </p:sp>
      <p:pic>
        <p:nvPicPr>
          <p:cNvPr id="1042" name="Google Shape;1042;p200" title="Screenshot 2026-02-10 at 7.09.05 AM.png"/>
          <p:cNvPicPr preferRelativeResize="0"/>
          <p:nvPr/>
        </p:nvPicPr>
        <p:blipFill rotWithShape="1">
          <a:blip r:embed="rId4">
            <a:alphaModFix/>
          </a:blip>
          <a:srcRect l="2968" r="1584"/>
          <a:stretch/>
        </p:blipFill>
        <p:spPr>
          <a:xfrm>
            <a:off x="6002850" y="1306475"/>
            <a:ext cx="3077649" cy="2744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201"/>
          <p:cNvSpPr txBox="1"/>
          <p:nvPr/>
        </p:nvSpPr>
        <p:spPr>
          <a:xfrm>
            <a:off x="-129475" y="822625"/>
            <a:ext cx="7943400" cy="4371300"/>
          </a:xfrm>
          <a:prstGeom prst="rect">
            <a:avLst/>
          </a:prstGeom>
          <a:noFill/>
          <a:ln>
            <a:noFill/>
          </a:ln>
        </p:spPr>
        <p:txBody>
          <a:bodyPr spcFirstLastPara="1" wrap="square" lIns="91425" tIns="91425" rIns="91425" bIns="91425" anchor="t" anchorCtr="0">
            <a:spAutoFit/>
          </a:bodyPr>
          <a:lstStyle/>
          <a:p>
            <a:pPr marL="342900" lvl="0" indent="0" algn="l" rtl="0">
              <a:spcBef>
                <a:spcPts val="0"/>
              </a:spcBef>
              <a:spcAft>
                <a:spcPts val="0"/>
              </a:spcAft>
              <a:buNone/>
            </a:pPr>
            <a:r>
              <a:rPr lang="en" sz="1900">
                <a:solidFill>
                  <a:schemeClr val="dk2"/>
                </a:solidFill>
                <a:latin typeface="Helvetica Neue"/>
                <a:ea typeface="Helvetica Neue"/>
                <a:cs typeface="Helvetica Neue"/>
                <a:sym typeface="Helvetica Neue"/>
              </a:rPr>
              <a:t>Survey of OB/Gyns</a:t>
            </a:r>
            <a:endParaRPr sz="25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r>
              <a:rPr lang="en" sz="1900">
                <a:solidFill>
                  <a:schemeClr val="dk2"/>
                </a:solidFill>
                <a:latin typeface="Helvetica Neue"/>
                <a:ea typeface="Helvetica Neue"/>
                <a:cs typeface="Helvetica Neue"/>
                <a:sym typeface="Helvetica Neue"/>
              </a:rPr>
              <a:t>Those who don’t screen indicate:</a:t>
            </a:r>
            <a:endParaRPr sz="25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r>
              <a:rPr lang="en" sz="2000" b="1">
                <a:solidFill>
                  <a:schemeClr val="dk2"/>
                </a:solidFill>
                <a:latin typeface="Helvetica Neue"/>
                <a:ea typeface="Helvetica Neue"/>
                <a:cs typeface="Helvetica Neue"/>
                <a:sym typeface="Helvetica Neue"/>
              </a:rPr>
              <a:t>Don’t feel qualified/No interest</a:t>
            </a:r>
            <a:endParaRPr sz="2600" b="1">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19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r>
              <a:rPr lang="en" sz="2000" b="1">
                <a:solidFill>
                  <a:schemeClr val="dk2"/>
                </a:solidFill>
                <a:latin typeface="Helvetica Neue"/>
                <a:ea typeface="Helvetica Neue"/>
                <a:cs typeface="Helvetica Neue"/>
                <a:sym typeface="Helvetica Neue"/>
              </a:rPr>
              <a:t>Not enough time to screen/manage</a:t>
            </a:r>
            <a:endParaRPr sz="2600" b="1">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19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r>
              <a:rPr lang="en" sz="1900" b="1">
                <a:solidFill>
                  <a:schemeClr val="dk2"/>
                </a:solidFill>
                <a:latin typeface="Helvetica Neue"/>
                <a:ea typeface="Helvetica Neue"/>
                <a:cs typeface="Helvetica Neue"/>
                <a:sym typeface="Helvetica Neue"/>
              </a:rPr>
              <a:t>Don’t know where to refer* </a:t>
            </a:r>
            <a:endParaRPr sz="2500" b="1">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r>
              <a:rPr lang="en" sz="1500">
                <a:solidFill>
                  <a:schemeClr val="dk2"/>
                </a:solidFill>
                <a:latin typeface="Helvetica Neue"/>
                <a:ea typeface="Helvetica Neue"/>
                <a:cs typeface="Helvetica Neue"/>
                <a:sym typeface="Helvetica Neue"/>
              </a:rPr>
              <a:t>(Psychiatrist shortages, MMH specialists shortages, shortages of those in-network)</a:t>
            </a:r>
            <a:endParaRPr sz="25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19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r>
              <a:rPr lang="en" sz="1900" b="1">
                <a:solidFill>
                  <a:schemeClr val="dk2"/>
                </a:solidFill>
                <a:latin typeface="Helvetica Neue"/>
                <a:ea typeface="Helvetica Neue"/>
                <a:cs typeface="Helvetica Neue"/>
                <a:sym typeface="Helvetica Neue"/>
              </a:rPr>
              <a:t>No financial incentive**</a:t>
            </a:r>
            <a:endParaRPr sz="1300" b="1" i="1">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r>
              <a:rPr lang="en" sz="1300" i="1">
                <a:solidFill>
                  <a:schemeClr val="dk2"/>
                </a:solidFill>
                <a:latin typeface="Helvetica Neue"/>
                <a:ea typeface="Helvetica Neue"/>
                <a:cs typeface="Helvetica Neue"/>
                <a:sym typeface="Helvetica Neue"/>
              </a:rPr>
              <a:t>Pediatricians raise similar concerns and that mom isn’t their patient.</a:t>
            </a:r>
            <a:endParaRPr sz="25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1300" i="1">
              <a:solidFill>
                <a:schemeClr val="dk2"/>
              </a:solidFill>
              <a:latin typeface="Helvetica Neue"/>
              <a:ea typeface="Helvetica Neue"/>
              <a:cs typeface="Helvetica Neue"/>
              <a:sym typeface="Helvetica Neue"/>
            </a:endParaRPr>
          </a:p>
          <a:p>
            <a:pPr marL="0" lvl="0" indent="457200" algn="l" rtl="0">
              <a:spcBef>
                <a:spcPts val="0"/>
              </a:spcBef>
              <a:spcAft>
                <a:spcPts val="0"/>
              </a:spcAft>
              <a:buNone/>
            </a:pPr>
            <a:r>
              <a:rPr lang="en" sz="1500" i="1">
                <a:solidFill>
                  <a:schemeClr val="dk2"/>
                </a:solidFill>
                <a:latin typeface="Helvetica Neue"/>
                <a:ea typeface="Helvetica Neue"/>
                <a:cs typeface="Helvetica Neue"/>
                <a:sym typeface="Helvetica Neue"/>
              </a:rPr>
              <a:t>*Shortage of psychiatrists and trained MMH therapists, </a:t>
            </a:r>
            <a:endParaRPr sz="3200">
              <a:solidFill>
                <a:schemeClr val="dk2"/>
              </a:solidFill>
              <a:latin typeface="Helvetica Neue"/>
              <a:ea typeface="Helvetica Neue"/>
              <a:cs typeface="Helvetica Neue"/>
              <a:sym typeface="Helvetica Neue"/>
            </a:endParaRPr>
          </a:p>
          <a:p>
            <a:pPr marL="457200" lvl="0" indent="0" algn="l" rtl="0">
              <a:spcBef>
                <a:spcPts val="0"/>
              </a:spcBef>
              <a:spcAft>
                <a:spcPts val="0"/>
              </a:spcAft>
              <a:buNone/>
            </a:pPr>
            <a:r>
              <a:rPr lang="en" sz="1500" i="1">
                <a:solidFill>
                  <a:schemeClr val="dk2"/>
                </a:solidFill>
                <a:latin typeface="Helvetica Neue"/>
                <a:ea typeface="Helvetica Neue"/>
                <a:cs typeface="Helvetica Neue"/>
                <a:sym typeface="Helvetica Neue"/>
              </a:rPr>
              <a:t>**Aetna study: paying for PCP depression screening outside of standard office visit rate didn’t increase screening rates.</a:t>
            </a:r>
            <a:endParaRPr sz="32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1300" i="1">
              <a:solidFill>
                <a:schemeClr val="dk2"/>
              </a:solidFill>
              <a:latin typeface="Helvetica Neue"/>
              <a:ea typeface="Helvetica Neue"/>
              <a:cs typeface="Helvetica Neue"/>
              <a:sym typeface="Helvetica Neue"/>
            </a:endParaRPr>
          </a:p>
        </p:txBody>
      </p:sp>
      <p:pic>
        <p:nvPicPr>
          <p:cNvPr id="1049" name="Google Shape;1049;p201"/>
          <p:cNvPicPr preferRelativeResize="0"/>
          <p:nvPr/>
        </p:nvPicPr>
        <p:blipFill rotWithShape="1">
          <a:blip r:embed="rId3">
            <a:alphaModFix/>
          </a:blip>
          <a:srcRect l="3413" t="19128" r="3067" b="15967"/>
          <a:stretch/>
        </p:blipFill>
        <p:spPr>
          <a:xfrm>
            <a:off x="4669291" y="932915"/>
            <a:ext cx="4452475" cy="1797725"/>
          </a:xfrm>
          <a:prstGeom prst="rect">
            <a:avLst/>
          </a:prstGeom>
          <a:noFill/>
          <a:ln>
            <a:noFill/>
          </a:ln>
        </p:spPr>
      </p:pic>
      <p:pic>
        <p:nvPicPr>
          <p:cNvPr id="1050" name="Google Shape;1050;p201"/>
          <p:cNvPicPr preferRelativeResize="0"/>
          <p:nvPr/>
        </p:nvPicPr>
        <p:blipFill rotWithShape="1">
          <a:blip r:embed="rId4">
            <a:alphaModFix/>
          </a:blip>
          <a:srcRect t="32607" b="31338"/>
          <a:stretch/>
        </p:blipFill>
        <p:spPr>
          <a:xfrm>
            <a:off x="41900" y="0"/>
            <a:ext cx="9144001" cy="977675"/>
          </a:xfrm>
          <a:prstGeom prst="rect">
            <a:avLst/>
          </a:prstGeom>
          <a:noFill/>
          <a:ln>
            <a:noFill/>
          </a:ln>
        </p:spPr>
      </p:pic>
      <p:sp>
        <p:nvSpPr>
          <p:cNvPr id="1051" name="Google Shape;1051;p201"/>
          <p:cNvSpPr txBox="1"/>
          <p:nvPr/>
        </p:nvSpPr>
        <p:spPr>
          <a:xfrm>
            <a:off x="616551" y="123000"/>
            <a:ext cx="81759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Barriers to Care - Obs</a:t>
            </a:r>
            <a:endParaRPr sz="3000" b="1">
              <a:solidFill>
                <a:schemeClr val="lt1"/>
              </a:solidFill>
              <a:latin typeface="Montserrat"/>
              <a:ea typeface="Montserrat"/>
              <a:cs typeface="Montserrat"/>
              <a:sym typeface="Montserrat"/>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202"/>
          <p:cNvSpPr txBox="1">
            <a:spLocks noGrp="1"/>
          </p:cNvSpPr>
          <p:nvPr>
            <p:ph type="title"/>
          </p:nvPr>
        </p:nvSpPr>
        <p:spPr>
          <a:xfrm>
            <a:off x="243275" y="570300"/>
            <a:ext cx="8745900" cy="41610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E62873"/>
              </a:buClr>
              <a:buSzPts val="600"/>
              <a:buFont typeface="Arial"/>
              <a:buNone/>
            </a:pPr>
            <a:endParaRPr sz="1300" b="1" i="1">
              <a:solidFill>
                <a:srgbClr val="280071"/>
              </a:solidFill>
              <a:latin typeface="Georgia"/>
              <a:ea typeface="Georgia"/>
              <a:cs typeface="Georgia"/>
              <a:sym typeface="Georgia"/>
            </a:endParaRPr>
          </a:p>
          <a:p>
            <a:pPr marL="0" lvl="0" indent="457200" algn="l" rtl="0">
              <a:lnSpc>
                <a:spcPct val="115000"/>
              </a:lnSpc>
              <a:spcBef>
                <a:spcPts val="0"/>
              </a:spcBef>
              <a:spcAft>
                <a:spcPts val="0"/>
              </a:spcAft>
              <a:buClr>
                <a:srgbClr val="E62873"/>
              </a:buClr>
              <a:buSzPts val="600"/>
              <a:buFont typeface="Arial"/>
              <a:buNone/>
            </a:pPr>
            <a:endParaRPr sz="2100">
              <a:solidFill>
                <a:srgbClr val="280071"/>
              </a:solidFill>
              <a:highlight>
                <a:srgbClr val="FFFF00"/>
              </a:highlight>
              <a:latin typeface="Helvetica Neue"/>
              <a:ea typeface="Helvetica Neue"/>
              <a:cs typeface="Helvetica Neue"/>
              <a:sym typeface="Helvetica Neue"/>
            </a:endParaRPr>
          </a:p>
        </p:txBody>
      </p:sp>
      <p:pic>
        <p:nvPicPr>
          <p:cNvPr id="1057" name="Google Shape;1057;p202"/>
          <p:cNvPicPr preferRelativeResize="0"/>
          <p:nvPr/>
        </p:nvPicPr>
        <p:blipFill rotWithShape="1">
          <a:blip r:embed="rId3">
            <a:alphaModFix/>
          </a:blip>
          <a:srcRect b="17972"/>
          <a:stretch/>
        </p:blipFill>
        <p:spPr>
          <a:xfrm>
            <a:off x="0" y="0"/>
            <a:ext cx="9144000" cy="4813650"/>
          </a:xfrm>
          <a:prstGeom prst="rect">
            <a:avLst/>
          </a:prstGeom>
          <a:noFill/>
          <a:ln>
            <a:noFill/>
          </a:ln>
        </p:spPr>
      </p:pic>
      <p:sp>
        <p:nvSpPr>
          <p:cNvPr id="1058" name="Google Shape;1058;p202"/>
          <p:cNvSpPr txBox="1"/>
          <p:nvPr/>
        </p:nvSpPr>
        <p:spPr>
          <a:xfrm>
            <a:off x="0" y="96850"/>
            <a:ext cx="7159800" cy="1031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900" b="1" i="1">
                <a:solidFill>
                  <a:srgbClr val="FFFFFF"/>
                </a:solidFill>
                <a:latin typeface="Montserrat"/>
                <a:ea typeface="Montserrat"/>
                <a:cs typeface="Montserrat"/>
                <a:sym typeface="Montserrat"/>
              </a:rPr>
              <a:t> Measurement: What is HEDIS?</a:t>
            </a:r>
            <a:endParaRPr sz="2900" b="1" i="1">
              <a:solidFill>
                <a:srgbClr val="FFFFFF"/>
              </a:solidFill>
              <a:latin typeface="Montserrat"/>
              <a:ea typeface="Montserrat"/>
              <a:cs typeface="Montserrat"/>
              <a:sym typeface="Montserrat"/>
            </a:endParaRPr>
          </a:p>
          <a:p>
            <a:pPr marL="0" lvl="0" indent="0" algn="l" rtl="0">
              <a:lnSpc>
                <a:spcPct val="100000"/>
              </a:lnSpc>
              <a:spcBef>
                <a:spcPts val="800"/>
              </a:spcBef>
              <a:spcAft>
                <a:spcPts val="0"/>
              </a:spcAft>
              <a:buClr>
                <a:schemeClr val="dk1"/>
              </a:buClr>
              <a:buSzPts val="1100"/>
              <a:buFont typeface="Arial"/>
              <a:buNone/>
            </a:pPr>
            <a:endParaRPr sz="1500" b="1" i="1">
              <a:solidFill>
                <a:srgbClr val="FFFFFF"/>
              </a:solidFill>
              <a:latin typeface="Helvetica Neue"/>
              <a:ea typeface="Helvetica Neue"/>
              <a:cs typeface="Helvetica Neue"/>
              <a:sym typeface="Helvetica Neue"/>
            </a:endParaRPr>
          </a:p>
        </p:txBody>
      </p:sp>
      <p:sp>
        <p:nvSpPr>
          <p:cNvPr id="1059" name="Google Shape;1059;p202"/>
          <p:cNvSpPr txBox="1"/>
          <p:nvPr/>
        </p:nvSpPr>
        <p:spPr>
          <a:xfrm>
            <a:off x="1700775" y="2407675"/>
            <a:ext cx="66792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b="1">
              <a:solidFill>
                <a:srgbClr val="407EC9"/>
              </a:solidFill>
              <a:latin typeface="Helvetica Neue"/>
              <a:ea typeface="Helvetica Neue"/>
              <a:cs typeface="Helvetica Neue"/>
              <a:sym typeface="Helvetica Neue"/>
            </a:endParaRPr>
          </a:p>
          <a:p>
            <a:pPr marL="0" lvl="0" indent="0" algn="l" rtl="0">
              <a:spcBef>
                <a:spcPts val="0"/>
              </a:spcBef>
              <a:spcAft>
                <a:spcPts val="0"/>
              </a:spcAft>
              <a:buNone/>
            </a:pPr>
            <a:endParaRPr/>
          </a:p>
        </p:txBody>
      </p:sp>
      <p:sp>
        <p:nvSpPr>
          <p:cNvPr id="1060" name="Google Shape;1060;p202"/>
          <p:cNvSpPr txBox="1"/>
          <p:nvPr/>
        </p:nvSpPr>
        <p:spPr>
          <a:xfrm>
            <a:off x="4572000" y="1714875"/>
            <a:ext cx="4803300" cy="3347700"/>
          </a:xfrm>
          <a:prstGeom prst="rect">
            <a:avLst/>
          </a:prstGeom>
          <a:noFill/>
          <a:ln>
            <a:noFill/>
          </a:ln>
        </p:spPr>
        <p:txBody>
          <a:bodyPr spcFirstLastPara="1" wrap="square" lIns="91425" tIns="91425" rIns="91425" bIns="91425" anchor="t" anchorCtr="0">
            <a:spAutoFit/>
          </a:bodyPr>
          <a:lstStyle/>
          <a:p>
            <a:pPr marL="0" marR="279400" lvl="0" indent="0" algn="l" rtl="0">
              <a:lnSpc>
                <a:spcPct val="175000"/>
              </a:lnSpc>
              <a:spcBef>
                <a:spcPts val="1200"/>
              </a:spcBef>
              <a:spcAft>
                <a:spcPts val="0"/>
              </a:spcAft>
              <a:buNone/>
            </a:pPr>
            <a:r>
              <a:rPr lang="en" b="1">
                <a:solidFill>
                  <a:srgbClr val="54585A"/>
                </a:solidFill>
                <a:highlight>
                  <a:srgbClr val="FFFFFF"/>
                </a:highlight>
                <a:latin typeface="Helvetica Neue"/>
                <a:ea typeface="Helvetica Neue"/>
                <a:cs typeface="Helvetica Neue"/>
                <a:sym typeface="Helvetica Neue"/>
              </a:rPr>
              <a:t>Depression Screening Pregnancy  PND-E &amp; Postpartum PDS-E</a:t>
            </a:r>
            <a:endParaRPr b="1">
              <a:solidFill>
                <a:srgbClr val="54585A"/>
              </a:solidFill>
              <a:highlight>
                <a:srgbClr val="FFFFFF"/>
              </a:highlight>
              <a:latin typeface="Helvetica Neue"/>
              <a:ea typeface="Helvetica Neue"/>
              <a:cs typeface="Helvetica Neue"/>
              <a:sym typeface="Helvetica Neue"/>
            </a:endParaRPr>
          </a:p>
          <a:p>
            <a:pPr marL="0" marR="279400" lvl="0" indent="0" algn="l" rtl="0">
              <a:lnSpc>
                <a:spcPct val="175000"/>
              </a:lnSpc>
              <a:spcBef>
                <a:spcPts val="1200"/>
              </a:spcBef>
              <a:spcAft>
                <a:spcPts val="0"/>
              </a:spcAft>
              <a:buNone/>
            </a:pPr>
            <a:r>
              <a:rPr lang="en">
                <a:solidFill>
                  <a:srgbClr val="54585A"/>
                </a:solidFill>
                <a:highlight>
                  <a:srgbClr val="FFFFFF"/>
                </a:highlight>
                <a:latin typeface="Helvetica Neue"/>
                <a:ea typeface="Helvetica Neue"/>
                <a:cs typeface="Helvetica Neue"/>
                <a:sym typeface="Helvetica Neue"/>
              </a:rPr>
              <a:t>The percentage of deliveries in which members were screened for clinical depression using a standardized instrument during the postpartum period.</a:t>
            </a:r>
            <a:endParaRPr>
              <a:solidFill>
                <a:srgbClr val="54585A"/>
              </a:solidFill>
              <a:highlight>
                <a:srgbClr val="FFFFFF"/>
              </a:highlight>
              <a:latin typeface="Helvetica Neue"/>
              <a:ea typeface="Helvetica Neue"/>
              <a:cs typeface="Helvetica Neue"/>
              <a:sym typeface="Helvetica Neue"/>
            </a:endParaRPr>
          </a:p>
          <a:p>
            <a:pPr marL="0" marR="279400" lvl="0" indent="0" algn="l" rtl="0">
              <a:lnSpc>
                <a:spcPct val="175000"/>
              </a:lnSpc>
              <a:spcBef>
                <a:spcPts val="1200"/>
              </a:spcBef>
              <a:spcAft>
                <a:spcPts val="1200"/>
              </a:spcAft>
              <a:buNone/>
            </a:pPr>
            <a:r>
              <a:rPr lang="en" b="1">
                <a:solidFill>
                  <a:srgbClr val="54585A"/>
                </a:solidFill>
                <a:highlight>
                  <a:srgbClr val="FFFFFF"/>
                </a:highlight>
                <a:latin typeface="Helvetica Neue"/>
                <a:ea typeface="Helvetica Neue"/>
                <a:cs typeface="Helvetica Neue"/>
                <a:sym typeface="Helvetica Neue"/>
              </a:rPr>
              <a:t>Follow-Up on Positive Screen</a:t>
            </a:r>
            <a:r>
              <a:rPr lang="en">
                <a:solidFill>
                  <a:srgbClr val="54585A"/>
                </a:solidFill>
                <a:highlight>
                  <a:srgbClr val="FFFFFF"/>
                </a:highlight>
                <a:latin typeface="Helvetica Neue"/>
                <a:ea typeface="Helvetica Neue"/>
                <a:cs typeface="Helvetica Neue"/>
                <a:sym typeface="Helvetica Neue"/>
              </a:rPr>
              <a:t>: The percentage of positive screens which received follow-up care within 30 days of a positive depression screen finding.</a:t>
            </a:r>
            <a:endParaRPr sz="2300" b="1">
              <a:solidFill>
                <a:srgbClr val="407EC9"/>
              </a:solidFill>
              <a:latin typeface="Helvetica Neue"/>
              <a:ea typeface="Helvetica Neue"/>
              <a:cs typeface="Helvetica Neue"/>
              <a:sym typeface="Helvetica Neue"/>
            </a:endParaRPr>
          </a:p>
        </p:txBody>
      </p:sp>
      <p:pic>
        <p:nvPicPr>
          <p:cNvPr id="1061" name="Google Shape;1061;p202"/>
          <p:cNvPicPr preferRelativeResize="0"/>
          <p:nvPr/>
        </p:nvPicPr>
        <p:blipFill>
          <a:blip r:embed="rId4">
            <a:alphaModFix/>
          </a:blip>
          <a:stretch>
            <a:fillRect/>
          </a:stretch>
        </p:blipFill>
        <p:spPr>
          <a:xfrm>
            <a:off x="309225" y="2190486"/>
            <a:ext cx="4057326" cy="2282925"/>
          </a:xfrm>
          <a:prstGeom prst="rect">
            <a:avLst/>
          </a:prstGeom>
          <a:noFill/>
          <a:ln>
            <a:noFill/>
          </a:ln>
        </p:spPr>
      </p:pic>
      <p:sp>
        <p:nvSpPr>
          <p:cNvPr id="1062" name="Google Shape;1062;p202"/>
          <p:cNvSpPr txBox="1"/>
          <p:nvPr/>
        </p:nvSpPr>
        <p:spPr>
          <a:xfrm>
            <a:off x="309226" y="735100"/>
            <a:ext cx="3854700" cy="7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b="1">
                <a:solidFill>
                  <a:schemeClr val="lt1"/>
                </a:solidFill>
                <a:latin typeface="Georgia"/>
                <a:ea typeface="Georgia"/>
                <a:cs typeface="Georgia"/>
                <a:sym typeface="Georgia"/>
              </a:rPr>
              <a:t>The Healthcare Effectiveness Data and Information Set monitors how often services are delivered in the U.S. as reported by Health Insurers/Plans</a:t>
            </a:r>
            <a:r>
              <a:rPr lang="en" sz="1500" b="1" i="1">
                <a:solidFill>
                  <a:schemeClr val="lt1"/>
                </a:solidFill>
                <a:latin typeface="Georgia"/>
                <a:ea typeface="Georgia"/>
                <a:cs typeface="Georgia"/>
                <a:sym typeface="Georgia"/>
              </a:rPr>
              <a:t> </a:t>
            </a:r>
            <a:endParaRPr sz="1800">
              <a:solidFill>
                <a:schemeClr val="dk2"/>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8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889" name="Google Shape;889;p18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890" name="Google Shape;890;p18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891" name="Google Shape;891;p185"/>
          <p:cNvSpPr txBox="1"/>
          <p:nvPr/>
        </p:nvSpPr>
        <p:spPr>
          <a:xfrm>
            <a:off x="533500" y="82775"/>
            <a:ext cx="8003400" cy="39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 sz="3600" b="1">
                <a:solidFill>
                  <a:schemeClr val="lt1"/>
                </a:solidFill>
                <a:latin typeface="Helvetica Neue"/>
                <a:ea typeface="Helvetica Neue"/>
                <a:cs typeface="Helvetica Neue"/>
                <a:sym typeface="Helvetica Neue"/>
              </a:rPr>
              <a:t>What Does the Policy Center Do?</a:t>
            </a:r>
            <a:endParaRPr sz="3600" b="1">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a:solidFill>
                <a:schemeClr val="lt1"/>
              </a:solidFill>
              <a:latin typeface="Helvetica Neue"/>
              <a:ea typeface="Helvetica Neue"/>
              <a:cs typeface="Helvetica Neue"/>
              <a:sym typeface="Helvetica Neue"/>
            </a:endParaRPr>
          </a:p>
          <a:p>
            <a:pPr marL="0" lvl="0" indent="0" algn="ctr" rtl="0">
              <a:lnSpc>
                <a:spcPct val="140000"/>
              </a:lnSpc>
              <a:spcBef>
                <a:spcPts val="0"/>
              </a:spcBef>
              <a:spcAft>
                <a:spcPts val="0"/>
              </a:spcAft>
              <a:buClr>
                <a:schemeClr val="dk1"/>
              </a:buClr>
              <a:buSzPts val="1100"/>
              <a:buFont typeface="Arial"/>
              <a:buNone/>
            </a:pPr>
            <a:r>
              <a:rPr lang="en" sz="1700" b="1" i="1">
                <a:solidFill>
                  <a:srgbClr val="270070"/>
                </a:solidFill>
                <a:highlight>
                  <a:srgbClr val="FFFFFF"/>
                </a:highlight>
                <a:latin typeface="Helvetica Neue"/>
                <a:ea typeface="Helvetica Neue"/>
                <a:cs typeface="Helvetica Neue"/>
                <a:sym typeface="Helvetica Neue"/>
              </a:rPr>
              <a:t>We are a nonprofit research and policy think tank and field catalyst. </a:t>
            </a:r>
            <a:endParaRPr sz="1700" b="1" i="1">
              <a:solidFill>
                <a:srgbClr val="270070"/>
              </a:solidFill>
              <a:highlight>
                <a:srgbClr val="FFFFFF"/>
              </a:highlight>
              <a:latin typeface="Helvetica Neue"/>
              <a:ea typeface="Helvetica Neue"/>
              <a:cs typeface="Helvetica Neue"/>
              <a:sym typeface="Helvetica Neue"/>
            </a:endParaRPr>
          </a:p>
          <a:p>
            <a:pPr marL="0" lvl="0" indent="0" algn="ctr" rtl="0">
              <a:lnSpc>
                <a:spcPct val="140000"/>
              </a:lnSpc>
              <a:spcBef>
                <a:spcPts val="0"/>
              </a:spcBef>
              <a:spcAft>
                <a:spcPts val="0"/>
              </a:spcAft>
              <a:buClr>
                <a:schemeClr val="dk1"/>
              </a:buClr>
              <a:buSzPts val="1100"/>
              <a:buFont typeface="Arial"/>
              <a:buNone/>
            </a:pPr>
            <a:r>
              <a:rPr lang="en" sz="1700" b="1" i="1">
                <a:solidFill>
                  <a:srgbClr val="270070"/>
                </a:solidFill>
                <a:highlight>
                  <a:srgbClr val="FFFFFF"/>
                </a:highlight>
                <a:latin typeface="Helvetica Neue"/>
                <a:ea typeface="Helvetica Neue"/>
                <a:cs typeface="Helvetica Neue"/>
                <a:sym typeface="Helvetica Neue"/>
              </a:rPr>
              <a:t>We inform and facilitate systems change so mothers, children, and families have the best opportunity to thrive.</a:t>
            </a:r>
            <a:endParaRPr sz="1700" b="1" i="1">
              <a:solidFill>
                <a:srgbClr val="270070"/>
              </a:solidFill>
              <a:highlight>
                <a:srgbClr val="FFFFFF"/>
              </a:highlight>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endParaRPr sz="3600" b="1">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3600"/>
              <a:buFont typeface="Arial"/>
              <a:buNone/>
            </a:pPr>
            <a:r>
              <a:rPr lang="en" sz="3600" b="1">
                <a:solidFill>
                  <a:schemeClr val="lt1"/>
                </a:solidFill>
                <a:latin typeface="Helvetica Neue"/>
                <a:ea typeface="Helvetica Neue"/>
                <a:cs typeface="Helvetica Neue"/>
                <a:sym typeface="Helvetica Neue"/>
              </a:rPr>
              <a:t> </a:t>
            </a:r>
            <a:endParaRPr sz="3600" b="1" i="0" u="none" strike="noStrike" cap="none">
              <a:solidFill>
                <a:schemeClr val="lt1"/>
              </a:solidFill>
              <a:latin typeface="Helvetica Neue"/>
              <a:ea typeface="Helvetica Neue"/>
              <a:cs typeface="Helvetica Neue"/>
              <a:sym typeface="Helvetica Neue"/>
            </a:endParaRPr>
          </a:p>
        </p:txBody>
      </p:sp>
      <p:pic>
        <p:nvPicPr>
          <p:cNvPr id="892" name="Google Shape;892;p185"/>
          <p:cNvPicPr preferRelativeResize="0"/>
          <p:nvPr/>
        </p:nvPicPr>
        <p:blipFill>
          <a:blip r:embed="rId4">
            <a:alphaModFix/>
          </a:blip>
          <a:stretch>
            <a:fillRect/>
          </a:stretch>
        </p:blipFill>
        <p:spPr>
          <a:xfrm>
            <a:off x="3412950" y="2322950"/>
            <a:ext cx="2461225" cy="2461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Google Shape;1067;p203"/>
          <p:cNvPicPr preferRelativeResize="0"/>
          <p:nvPr/>
        </p:nvPicPr>
        <p:blipFill rotWithShape="1">
          <a:blip r:embed="rId3">
            <a:alphaModFix/>
          </a:blip>
          <a:srcRect/>
          <a:stretch/>
        </p:blipFill>
        <p:spPr>
          <a:xfrm>
            <a:off x="23794" y="1322075"/>
            <a:ext cx="9096404" cy="2762259"/>
          </a:xfrm>
          <a:prstGeom prst="rect">
            <a:avLst/>
          </a:prstGeom>
          <a:noFill/>
          <a:ln>
            <a:noFill/>
          </a:ln>
        </p:spPr>
      </p:pic>
      <p:sp>
        <p:nvSpPr>
          <p:cNvPr id="1068" name="Google Shape;1068;p203"/>
          <p:cNvSpPr/>
          <p:nvPr/>
        </p:nvSpPr>
        <p:spPr>
          <a:xfrm>
            <a:off x="4381777" y="1947181"/>
            <a:ext cx="676200" cy="1845600"/>
          </a:xfrm>
          <a:prstGeom prst="roundRect">
            <a:avLst>
              <a:gd name="adj" fmla="val 16667"/>
            </a:avLst>
          </a:prstGeom>
          <a:noFill/>
          <a:ln w="25400" cap="flat" cmpd="sng">
            <a:solidFill>
              <a:srgbClr val="21364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9" name="Google Shape;1069;p203"/>
          <p:cNvSpPr/>
          <p:nvPr/>
        </p:nvSpPr>
        <p:spPr>
          <a:xfrm>
            <a:off x="8010800" y="1993825"/>
            <a:ext cx="676200" cy="1752300"/>
          </a:xfrm>
          <a:prstGeom prst="roundRect">
            <a:avLst>
              <a:gd name="adj" fmla="val 16667"/>
            </a:avLst>
          </a:prstGeom>
          <a:noFill/>
          <a:ln w="25400" cap="flat" cmpd="sng">
            <a:solidFill>
              <a:srgbClr val="21364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0" name="Google Shape;1070;p203"/>
          <p:cNvSpPr txBox="1"/>
          <p:nvPr/>
        </p:nvSpPr>
        <p:spPr>
          <a:xfrm>
            <a:off x="157206" y="239401"/>
            <a:ext cx="89868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Prenatal and Postpartum Depression Screening Rates</a:t>
            </a:r>
            <a:r>
              <a:rPr lang="en" sz="2500" b="1">
                <a:solidFill>
                  <a:srgbClr val="3A2F82"/>
                </a:solidFill>
                <a:latin typeface="Montserrat"/>
                <a:ea typeface="Montserrat"/>
                <a:cs typeface="Montserrat"/>
                <a:sym typeface="Montserrat"/>
              </a:rPr>
              <a:t> </a:t>
            </a:r>
            <a:r>
              <a:rPr lang="en" sz="2500" b="1" i="0" u="none" strike="noStrike" cap="none">
                <a:solidFill>
                  <a:srgbClr val="3A2F82"/>
                </a:solidFill>
                <a:latin typeface="Montserrat"/>
                <a:ea typeface="Montserrat"/>
                <a:cs typeface="Montserrat"/>
                <a:sym typeface="Montserrat"/>
              </a:rPr>
              <a:t>Reported into HEDIS, 2022-2024</a:t>
            </a:r>
            <a:endParaRPr sz="2400" b="1" i="1" u="none" strike="noStrike" cap="none">
              <a:solidFill>
                <a:srgbClr val="3A2F82"/>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700"/>
              <a:buFont typeface="Arial"/>
              <a:buNone/>
            </a:pPr>
            <a:r>
              <a:rPr lang="en" sz="2700" b="0" i="0" u="none" strike="noStrike" cap="none">
                <a:solidFill>
                  <a:srgbClr val="002060"/>
                </a:solidFill>
                <a:latin typeface="Helvetica Neue"/>
                <a:ea typeface="Helvetica Neue"/>
                <a:cs typeface="Helvetica Neue"/>
                <a:sym typeface="Helvetica Neue"/>
              </a:rPr>
              <a:t> </a:t>
            </a:r>
            <a:endParaRPr sz="2700" b="0" i="0" u="none" strike="noStrike" cap="none">
              <a:solidFill>
                <a:srgbClr val="002060"/>
              </a:solidFill>
              <a:latin typeface="Helvetica Neue"/>
              <a:ea typeface="Helvetica Neue"/>
              <a:cs typeface="Helvetica Neue"/>
              <a:sym typeface="Helvetica Neue"/>
            </a:endParaRPr>
          </a:p>
        </p:txBody>
      </p:sp>
      <p:pic>
        <p:nvPicPr>
          <p:cNvPr id="1071" name="Google Shape;1071;p203"/>
          <p:cNvPicPr preferRelativeResize="0"/>
          <p:nvPr/>
        </p:nvPicPr>
        <p:blipFill rotWithShape="1">
          <a:blip r:embed="rId4">
            <a:alphaModFix/>
          </a:blip>
          <a:srcRect/>
          <a:stretch/>
        </p:blipFill>
        <p:spPr>
          <a:xfrm>
            <a:off x="78600" y="4532325"/>
            <a:ext cx="8986798" cy="611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204"/>
          <p:cNvPicPr preferRelativeResize="0"/>
          <p:nvPr/>
        </p:nvPicPr>
        <p:blipFill rotWithShape="1">
          <a:blip r:embed="rId3">
            <a:alphaModFix/>
          </a:blip>
          <a:srcRect/>
          <a:stretch/>
        </p:blipFill>
        <p:spPr>
          <a:xfrm>
            <a:off x="2627850" y="47700"/>
            <a:ext cx="5301274" cy="4832900"/>
          </a:xfrm>
          <a:prstGeom prst="rect">
            <a:avLst/>
          </a:prstGeom>
          <a:noFill/>
          <a:ln>
            <a:noFill/>
          </a:ln>
        </p:spPr>
      </p:pic>
      <p:pic>
        <p:nvPicPr>
          <p:cNvPr id="1077" name="Google Shape;1077;p204"/>
          <p:cNvPicPr preferRelativeResize="0"/>
          <p:nvPr/>
        </p:nvPicPr>
        <p:blipFill rotWithShape="1">
          <a:blip r:embed="rId4">
            <a:alphaModFix/>
          </a:blip>
          <a:srcRect/>
          <a:stretch/>
        </p:blipFill>
        <p:spPr>
          <a:xfrm>
            <a:off x="78600" y="4532325"/>
            <a:ext cx="8986798" cy="611175"/>
          </a:xfrm>
          <a:prstGeom prst="rect">
            <a:avLst/>
          </a:prstGeom>
          <a:noFill/>
          <a:ln>
            <a:noFill/>
          </a:ln>
        </p:spPr>
      </p:pic>
      <p:sp>
        <p:nvSpPr>
          <p:cNvPr id="1078" name="Google Shape;1078;p204"/>
          <p:cNvSpPr txBox="1"/>
          <p:nvPr/>
        </p:nvSpPr>
        <p:spPr>
          <a:xfrm>
            <a:off x="0" y="0"/>
            <a:ext cx="3000000" cy="3724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Top </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Performing  States </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Screening </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Rates</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1" u="none" strike="noStrike" cap="none">
                <a:solidFill>
                  <a:srgbClr val="3A2F82"/>
                </a:solidFill>
                <a:latin typeface="Montserrat"/>
                <a:ea typeface="Montserrat"/>
                <a:cs typeface="Montserrat"/>
                <a:sym typeface="Montserrat"/>
              </a:rPr>
              <a:t>Medicaid</a:t>
            </a:r>
            <a:endParaRPr sz="2500" b="1" i="1"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endParaRPr sz="2500" b="1" i="1" u="none" strike="noStrike" cap="none">
              <a:solidFill>
                <a:srgbClr val="00206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500"/>
              <a:buFont typeface="Arial"/>
              <a:buNone/>
            </a:pPr>
            <a:endParaRPr sz="2500" b="1" i="1" u="none" strike="noStrike" cap="none">
              <a:solidFill>
                <a:srgbClr val="00206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rgbClr val="002060"/>
                </a:solidFill>
                <a:latin typeface="Helvetica Neue"/>
                <a:ea typeface="Helvetica Neue"/>
                <a:cs typeface="Helvetica Neue"/>
                <a:sym typeface="Helvetica Neue"/>
              </a:rPr>
              <a:t>Source: </a:t>
            </a:r>
            <a:endParaRPr sz="1000" b="1" i="1" u="none" strike="noStrike" cap="none">
              <a:solidFill>
                <a:srgbClr val="00206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rgbClr val="002060"/>
                </a:solidFill>
                <a:latin typeface="Helvetica Neue"/>
                <a:ea typeface="Helvetica Neue"/>
                <a:cs typeface="Helvetica Neue"/>
                <a:sym typeface="Helvetica Neue"/>
              </a:rPr>
              <a:t>Quality Compass* </a:t>
            </a:r>
            <a:endParaRPr sz="1000" b="1" i="1" u="none" strike="noStrike" cap="none">
              <a:solidFill>
                <a:srgbClr val="00206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rgbClr val="002060"/>
                </a:solidFill>
                <a:latin typeface="Helvetica Neue"/>
                <a:ea typeface="Helvetica Neue"/>
                <a:cs typeface="Helvetica Neue"/>
                <a:sym typeface="Helvetica Neue"/>
              </a:rPr>
              <a:t>MY2024, NCQA</a:t>
            </a:r>
            <a:endParaRPr sz="1000" b="1" i="1" u="none" strike="noStrike" cap="none">
              <a:solidFill>
                <a:srgbClr val="002060"/>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205"/>
          <p:cNvSpPr txBox="1"/>
          <p:nvPr/>
        </p:nvSpPr>
        <p:spPr>
          <a:xfrm>
            <a:off x="78582" y="213413"/>
            <a:ext cx="89868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2060"/>
              </a:solidFill>
              <a:latin typeface="Helvetica Neue"/>
              <a:ea typeface="Helvetica Neue"/>
              <a:cs typeface="Helvetica Neue"/>
              <a:sym typeface="Helvetica Neue"/>
            </a:endParaRPr>
          </a:p>
        </p:txBody>
      </p:sp>
      <p:sp>
        <p:nvSpPr>
          <p:cNvPr id="1084" name="Google Shape;1084;p205"/>
          <p:cNvSpPr txBox="1"/>
          <p:nvPr/>
        </p:nvSpPr>
        <p:spPr>
          <a:xfrm>
            <a:off x="0" y="0"/>
            <a:ext cx="3000000" cy="3724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Top </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Performing </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States </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Screening </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3A2F82"/>
                </a:solidFill>
                <a:latin typeface="Montserrat"/>
                <a:ea typeface="Montserrat"/>
                <a:cs typeface="Montserrat"/>
                <a:sym typeface="Montserrat"/>
              </a:rPr>
              <a:t>Rates</a:t>
            </a:r>
            <a:endParaRPr sz="2500" b="1" i="0"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1" u="none" strike="noStrike" cap="none">
                <a:solidFill>
                  <a:srgbClr val="3A2F82"/>
                </a:solidFill>
                <a:latin typeface="Montserrat"/>
                <a:ea typeface="Montserrat"/>
                <a:cs typeface="Montserrat"/>
                <a:sym typeface="Montserrat"/>
              </a:rPr>
              <a:t>Private</a:t>
            </a:r>
            <a:endParaRPr sz="2500" b="1" i="1"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r>
              <a:rPr lang="en" sz="2500" b="1" i="1" u="none" strike="noStrike" cap="none">
                <a:solidFill>
                  <a:srgbClr val="3A2F82"/>
                </a:solidFill>
                <a:latin typeface="Montserrat"/>
                <a:ea typeface="Montserrat"/>
                <a:cs typeface="Montserrat"/>
                <a:sym typeface="Montserrat"/>
              </a:rPr>
              <a:t>Insurance</a:t>
            </a:r>
            <a:endParaRPr sz="2500" b="1" i="1" u="none" strike="noStrike" cap="none">
              <a:solidFill>
                <a:srgbClr val="3A2F8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endParaRPr sz="2500" b="1" i="1" u="none" strike="noStrike" cap="none">
              <a:solidFill>
                <a:srgbClr val="00206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 sz="1000" b="1" i="1" u="none" strike="noStrike" cap="none">
                <a:solidFill>
                  <a:srgbClr val="002060"/>
                </a:solidFill>
                <a:latin typeface="Helvetica Neue"/>
                <a:ea typeface="Helvetica Neue"/>
                <a:cs typeface="Helvetica Neue"/>
                <a:sym typeface="Helvetica Neue"/>
              </a:rPr>
              <a:t>Source: </a:t>
            </a:r>
            <a:endParaRPr sz="1000" b="1" i="1" u="none" strike="noStrike" cap="none">
              <a:solidFill>
                <a:srgbClr val="00206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 sz="1000" b="1" i="1" u="none" strike="noStrike" cap="none">
                <a:solidFill>
                  <a:srgbClr val="002060"/>
                </a:solidFill>
                <a:latin typeface="Helvetica Neue"/>
                <a:ea typeface="Helvetica Neue"/>
                <a:cs typeface="Helvetica Neue"/>
                <a:sym typeface="Helvetica Neue"/>
              </a:rPr>
              <a:t>Quality Compass* </a:t>
            </a:r>
            <a:endParaRPr sz="1000" b="1" i="1" u="none" strike="noStrike" cap="none">
              <a:solidFill>
                <a:srgbClr val="00206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 sz="1000" b="1" i="1" u="none" strike="noStrike" cap="none">
                <a:solidFill>
                  <a:srgbClr val="002060"/>
                </a:solidFill>
                <a:latin typeface="Helvetica Neue"/>
                <a:ea typeface="Helvetica Neue"/>
                <a:cs typeface="Helvetica Neue"/>
                <a:sym typeface="Helvetica Neue"/>
              </a:rPr>
              <a:t>MY2024, NCQA</a:t>
            </a:r>
            <a:endParaRPr sz="2500" b="1" i="1" u="none" strike="noStrike" cap="none">
              <a:solidFill>
                <a:srgbClr val="002060"/>
              </a:solidFill>
              <a:latin typeface="Helvetica Neue"/>
              <a:ea typeface="Helvetica Neue"/>
              <a:cs typeface="Helvetica Neue"/>
              <a:sym typeface="Helvetica Neue"/>
            </a:endParaRPr>
          </a:p>
        </p:txBody>
      </p:sp>
      <p:pic>
        <p:nvPicPr>
          <p:cNvPr id="1085" name="Google Shape;1085;p205"/>
          <p:cNvPicPr preferRelativeResize="0"/>
          <p:nvPr/>
        </p:nvPicPr>
        <p:blipFill rotWithShape="1">
          <a:blip r:embed="rId3">
            <a:alphaModFix/>
          </a:blip>
          <a:srcRect/>
          <a:stretch/>
        </p:blipFill>
        <p:spPr>
          <a:xfrm>
            <a:off x="78600" y="4532325"/>
            <a:ext cx="8986798" cy="611175"/>
          </a:xfrm>
          <a:prstGeom prst="rect">
            <a:avLst/>
          </a:prstGeom>
          <a:noFill/>
          <a:ln>
            <a:noFill/>
          </a:ln>
        </p:spPr>
      </p:pic>
      <p:pic>
        <p:nvPicPr>
          <p:cNvPr id="1086" name="Google Shape;1086;p205"/>
          <p:cNvPicPr preferRelativeResize="0"/>
          <p:nvPr/>
        </p:nvPicPr>
        <p:blipFill rotWithShape="1">
          <a:blip r:embed="rId4">
            <a:alphaModFix/>
          </a:blip>
          <a:srcRect/>
          <a:stretch/>
        </p:blipFill>
        <p:spPr>
          <a:xfrm>
            <a:off x="2559700" y="99575"/>
            <a:ext cx="5396675" cy="4582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206"/>
          <p:cNvSpPr txBox="1"/>
          <p:nvPr/>
        </p:nvSpPr>
        <p:spPr>
          <a:xfrm>
            <a:off x="-91293" y="106323"/>
            <a:ext cx="8986837"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3A2F82"/>
                </a:solidFill>
                <a:latin typeface="Montserrat"/>
                <a:ea typeface="Montserrat"/>
                <a:cs typeface="Montserrat"/>
                <a:sym typeface="Montserrat"/>
              </a:rPr>
              <a:t>OB Billing Rates for MMH Screening &amp; Treatment,</a:t>
            </a:r>
            <a:endParaRPr sz="700" b="1" i="0" u="none" strike="noStrike" cap="none">
              <a:solidFill>
                <a:srgbClr val="3A2F8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3A2F82"/>
                </a:solidFill>
                <a:latin typeface="Montserrat"/>
                <a:ea typeface="Montserrat"/>
                <a:cs typeface="Montserrat"/>
                <a:sym typeface="Montserrat"/>
              </a:rPr>
              <a:t>Among Private Insurance </a:t>
            </a:r>
            <a:endParaRPr sz="2700" b="1" i="0" u="none" strike="noStrike" cap="none">
              <a:solidFill>
                <a:srgbClr val="3A2F82"/>
              </a:solidFill>
              <a:latin typeface="Montserrat"/>
              <a:ea typeface="Montserrat"/>
              <a:cs typeface="Montserrat"/>
              <a:sym typeface="Montserrat"/>
            </a:endParaRPr>
          </a:p>
        </p:txBody>
      </p:sp>
      <p:pic>
        <p:nvPicPr>
          <p:cNvPr id="1092" name="Google Shape;1092;p206"/>
          <p:cNvPicPr preferRelativeResize="0"/>
          <p:nvPr/>
        </p:nvPicPr>
        <p:blipFill rotWithShape="1">
          <a:blip r:embed="rId3">
            <a:alphaModFix/>
          </a:blip>
          <a:srcRect t="18527"/>
          <a:stretch/>
        </p:blipFill>
        <p:spPr>
          <a:xfrm>
            <a:off x="50425" y="1216550"/>
            <a:ext cx="9393723" cy="1498600"/>
          </a:xfrm>
          <a:prstGeom prst="rect">
            <a:avLst/>
          </a:prstGeom>
          <a:noFill/>
          <a:ln>
            <a:noFill/>
          </a:ln>
        </p:spPr>
      </p:pic>
      <p:sp>
        <p:nvSpPr>
          <p:cNvPr id="1093" name="Google Shape;1093;p206"/>
          <p:cNvSpPr/>
          <p:nvPr/>
        </p:nvSpPr>
        <p:spPr>
          <a:xfrm>
            <a:off x="8049746" y="1286811"/>
            <a:ext cx="676200" cy="1168200"/>
          </a:xfrm>
          <a:prstGeom prst="roundRect">
            <a:avLst>
              <a:gd name="adj" fmla="val 16667"/>
            </a:avLst>
          </a:prstGeom>
          <a:noFill/>
          <a:ln w="25400" cap="flat" cmpd="sng">
            <a:solidFill>
              <a:srgbClr val="21364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4" name="Google Shape;1094;p206"/>
          <p:cNvPicPr preferRelativeResize="0"/>
          <p:nvPr/>
        </p:nvPicPr>
        <p:blipFill rotWithShape="1">
          <a:blip r:embed="rId4">
            <a:alphaModFix/>
          </a:blip>
          <a:srcRect/>
          <a:stretch/>
        </p:blipFill>
        <p:spPr>
          <a:xfrm>
            <a:off x="78600" y="4597900"/>
            <a:ext cx="8986798" cy="611175"/>
          </a:xfrm>
          <a:prstGeom prst="rect">
            <a:avLst/>
          </a:prstGeom>
          <a:noFill/>
          <a:ln>
            <a:noFill/>
          </a:ln>
        </p:spPr>
      </p:pic>
      <p:pic>
        <p:nvPicPr>
          <p:cNvPr id="1095" name="Google Shape;1095;p206"/>
          <p:cNvPicPr preferRelativeResize="0"/>
          <p:nvPr/>
        </p:nvPicPr>
        <p:blipFill rotWithShape="1">
          <a:blip r:embed="rId5">
            <a:alphaModFix/>
          </a:blip>
          <a:srcRect t="17260"/>
          <a:stretch/>
        </p:blipFill>
        <p:spPr>
          <a:xfrm>
            <a:off x="0" y="3071975"/>
            <a:ext cx="9629651" cy="1710500"/>
          </a:xfrm>
          <a:prstGeom prst="rect">
            <a:avLst/>
          </a:prstGeom>
          <a:noFill/>
          <a:ln>
            <a:noFill/>
          </a:ln>
        </p:spPr>
      </p:pic>
      <p:sp>
        <p:nvSpPr>
          <p:cNvPr id="1096" name="Google Shape;1096;p206"/>
          <p:cNvSpPr/>
          <p:nvPr/>
        </p:nvSpPr>
        <p:spPr>
          <a:xfrm>
            <a:off x="8175813" y="3320094"/>
            <a:ext cx="676200" cy="1168200"/>
          </a:xfrm>
          <a:prstGeom prst="roundRect">
            <a:avLst>
              <a:gd name="adj" fmla="val 16667"/>
            </a:avLst>
          </a:prstGeom>
          <a:noFill/>
          <a:ln w="25400" cap="flat" cmpd="sng">
            <a:solidFill>
              <a:srgbClr val="21364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7" name="Google Shape;1097;p206" title="Screenshot 2026-03-31 at 4.11.35 AM.png"/>
          <p:cNvPicPr preferRelativeResize="0"/>
          <p:nvPr/>
        </p:nvPicPr>
        <p:blipFill>
          <a:blip r:embed="rId6">
            <a:alphaModFix/>
          </a:blip>
          <a:stretch>
            <a:fillRect/>
          </a:stretch>
        </p:blipFill>
        <p:spPr>
          <a:xfrm>
            <a:off x="213400" y="972010"/>
            <a:ext cx="842650" cy="218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243E"/>
        </a:solidFill>
        <a:effectLst/>
      </p:bgPr>
    </p:bg>
    <p:spTree>
      <p:nvGrpSpPr>
        <p:cNvPr id="1" name="Shape 1102"/>
        <p:cNvGrpSpPr/>
        <p:nvPr/>
      </p:nvGrpSpPr>
      <p:grpSpPr>
        <a:xfrm>
          <a:off x="0" y="0"/>
          <a:ext cx="0" cy="0"/>
          <a:chOff x="0" y="0"/>
          <a:chExt cx="0" cy="0"/>
        </a:xfrm>
      </p:grpSpPr>
      <p:graphicFrame>
        <p:nvGraphicFramePr>
          <p:cNvPr id="1103" name="Google Shape;1103;p207"/>
          <p:cNvGraphicFramePr/>
          <p:nvPr/>
        </p:nvGraphicFramePr>
        <p:xfrm>
          <a:off x="192750" y="808550"/>
          <a:ext cx="3000000" cy="3000000"/>
        </p:xfrm>
        <a:graphic>
          <a:graphicData uri="http://schemas.openxmlformats.org/drawingml/2006/table">
            <a:tbl>
              <a:tblPr firstRow="1" bandRow="1">
                <a:noFill/>
                <a:tableStyleId>{7AD45545-9DFB-4CCD-8C3E-B1519EB268A6}</a:tableStyleId>
              </a:tblPr>
              <a:tblGrid>
                <a:gridCol w="2936325">
                  <a:extLst>
                    <a:ext uri="{9D8B030D-6E8A-4147-A177-3AD203B41FA5}">
                      <a16:colId xmlns:a16="http://schemas.microsoft.com/office/drawing/2014/main" val="20000"/>
                    </a:ext>
                  </a:extLst>
                </a:gridCol>
                <a:gridCol w="2936325">
                  <a:extLst>
                    <a:ext uri="{9D8B030D-6E8A-4147-A177-3AD203B41FA5}">
                      <a16:colId xmlns:a16="http://schemas.microsoft.com/office/drawing/2014/main" val="20001"/>
                    </a:ext>
                  </a:extLst>
                </a:gridCol>
                <a:gridCol w="2936325">
                  <a:extLst>
                    <a:ext uri="{9D8B030D-6E8A-4147-A177-3AD203B41FA5}">
                      <a16:colId xmlns:a16="http://schemas.microsoft.com/office/drawing/2014/main" val="20002"/>
                    </a:ext>
                  </a:extLst>
                </a:gridCol>
              </a:tblGrid>
              <a:tr h="421675">
                <a:tc>
                  <a:txBody>
                    <a:bodyPr/>
                    <a:lstStyle/>
                    <a:p>
                      <a:pPr marL="0" marR="0" lvl="0" indent="0" algn="l" rtl="0">
                        <a:spcBef>
                          <a:spcPts val="0"/>
                        </a:spcBef>
                        <a:spcAft>
                          <a:spcPts val="0"/>
                        </a:spcAft>
                        <a:buNone/>
                      </a:pPr>
                      <a:endParaRPr sz="1400">
                        <a:latin typeface="Arial"/>
                        <a:ea typeface="Arial"/>
                        <a:cs typeface="Arial"/>
                        <a:sym typeface="Arial"/>
                      </a:endParaRPr>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2016-2020 C</a:t>
                      </a:r>
                      <a:r>
                        <a:rPr lang="en">
                          <a:latin typeface="Arial"/>
                          <a:ea typeface="Arial"/>
                          <a:cs typeface="Arial"/>
                          <a:sym typeface="Arial"/>
                        </a:rPr>
                        <a:t>ommercial</a:t>
                      </a:r>
                      <a:r>
                        <a:rPr lang="en" sz="1400" baseline="30000">
                          <a:latin typeface="Arial"/>
                          <a:ea typeface="Arial"/>
                          <a:cs typeface="Arial"/>
                          <a:sym typeface="Arial"/>
                        </a:rPr>
                        <a:t>*</a:t>
                      </a:r>
                      <a:endParaRPr sz="700"/>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2021 Medicaid</a:t>
                      </a:r>
                      <a:r>
                        <a:rPr lang="en" sz="1400" baseline="30000">
                          <a:latin typeface="Arial"/>
                          <a:ea typeface="Arial"/>
                          <a:cs typeface="Arial"/>
                          <a:sym typeface="Arial"/>
                        </a:rPr>
                        <a:t>**</a:t>
                      </a:r>
                      <a:endParaRPr sz="700"/>
                    </a:p>
                  </a:txBody>
                  <a:tcPr marL="45725" marR="45725" marT="22875" marB="22875" anchor="b"/>
                </a:tc>
                <a:extLst>
                  <a:ext uri="{0D108BD9-81ED-4DB2-BD59-A6C34878D82A}">
                    <a16:rowId xmlns:a16="http://schemas.microsoft.com/office/drawing/2014/main" val="10000"/>
                  </a:ext>
                </a:extLst>
              </a:tr>
              <a:tr h="754100">
                <a:tc>
                  <a:txBody>
                    <a:bodyPr/>
                    <a:lstStyle/>
                    <a:p>
                      <a:pPr marL="0" marR="0" lvl="0" indent="0" algn="l" rtl="0">
                        <a:spcBef>
                          <a:spcPts val="0"/>
                        </a:spcBef>
                        <a:spcAft>
                          <a:spcPts val="0"/>
                        </a:spcAft>
                        <a:buNone/>
                      </a:pPr>
                      <a:r>
                        <a:rPr lang="en" sz="1400" b="1">
                          <a:solidFill>
                            <a:schemeClr val="dk1"/>
                          </a:solidFill>
                          <a:latin typeface="Arial"/>
                          <a:ea typeface="Arial"/>
                          <a:cs typeface="Arial"/>
                          <a:sym typeface="Arial"/>
                        </a:rPr>
                        <a:t>Delivery Population with Perinatal Mood and Anxiety Disorder Diagnoses</a:t>
                      </a:r>
                      <a:endParaRPr sz="1400">
                        <a:latin typeface="Arial"/>
                        <a:ea typeface="Arial"/>
                        <a:cs typeface="Arial"/>
                        <a:sym typeface="Arial"/>
                      </a:endParaRPr>
                    </a:p>
                  </a:txBody>
                  <a:tcPr marL="45725" marR="45725" marT="22875" marB="22875" anchor="b"/>
                </a:tc>
                <a:tc>
                  <a:txBody>
                    <a:bodyPr/>
                    <a:lstStyle/>
                    <a:p>
                      <a:pPr marL="0" marR="0" lvl="0" indent="0" algn="r" rtl="0">
                        <a:spcBef>
                          <a:spcPts val="0"/>
                        </a:spcBef>
                        <a:spcAft>
                          <a:spcPts val="0"/>
                        </a:spcAft>
                        <a:buNone/>
                      </a:pPr>
                      <a:r>
                        <a:rPr lang="en" sz="1400" b="1">
                          <a:latin typeface="Arial"/>
                          <a:ea typeface="Arial"/>
                          <a:cs typeface="Arial"/>
                          <a:sym typeface="Arial"/>
                        </a:rPr>
                        <a:t>61,814</a:t>
                      </a:r>
                      <a:endParaRPr sz="700"/>
                    </a:p>
                  </a:txBody>
                  <a:tcPr marL="45725" marR="45725" marT="22875" marB="22875" anchor="b"/>
                </a:tc>
                <a:tc>
                  <a:txBody>
                    <a:bodyPr/>
                    <a:lstStyle/>
                    <a:p>
                      <a:pPr marL="0" marR="0" lvl="0" indent="0" algn="r" rtl="0">
                        <a:spcBef>
                          <a:spcPts val="0"/>
                        </a:spcBef>
                        <a:spcAft>
                          <a:spcPts val="0"/>
                        </a:spcAft>
                        <a:buNone/>
                      </a:pPr>
                      <a:r>
                        <a:rPr lang="en" sz="1400" b="1">
                          <a:latin typeface="Arial"/>
                          <a:ea typeface="Arial"/>
                          <a:cs typeface="Arial"/>
                          <a:sym typeface="Arial"/>
                        </a:rPr>
                        <a:t>148,652</a:t>
                      </a:r>
                      <a:endParaRPr sz="700"/>
                    </a:p>
                  </a:txBody>
                  <a:tcPr marL="45725" marR="45725" marT="22875" marB="22875" anchor="b"/>
                </a:tc>
                <a:extLst>
                  <a:ext uri="{0D108BD9-81ED-4DB2-BD59-A6C34878D82A}">
                    <a16:rowId xmlns:a16="http://schemas.microsoft.com/office/drawing/2014/main" val="10001"/>
                  </a:ext>
                </a:extLst>
              </a:tr>
              <a:tr h="421675">
                <a:tc>
                  <a:txBody>
                    <a:bodyPr/>
                    <a:lstStyle/>
                    <a:p>
                      <a:pPr marL="0" marR="0" lvl="0" indent="0" algn="l" rtl="0">
                        <a:spcBef>
                          <a:spcPts val="0"/>
                        </a:spcBef>
                        <a:spcAft>
                          <a:spcPts val="0"/>
                        </a:spcAft>
                        <a:buNone/>
                      </a:pPr>
                      <a:r>
                        <a:rPr lang="en" sz="1400">
                          <a:latin typeface="Arial"/>
                          <a:ea typeface="Arial"/>
                          <a:cs typeface="Arial"/>
                          <a:sym typeface="Arial"/>
                        </a:rPr>
                        <a:t>Treatment</a:t>
                      </a:r>
                      <a:endParaRPr sz="700"/>
                    </a:p>
                  </a:txBody>
                  <a:tcPr marL="45725" marR="45725" marT="22875" marB="22875" anchor="b"/>
                </a:tc>
                <a:tc>
                  <a:txBody>
                    <a:bodyPr/>
                    <a:lstStyle/>
                    <a:p>
                      <a:pPr marL="0" marR="0" lvl="0" indent="0" algn="r" rtl="0">
                        <a:spcBef>
                          <a:spcPts val="0"/>
                        </a:spcBef>
                        <a:spcAft>
                          <a:spcPts val="0"/>
                        </a:spcAft>
                        <a:buNone/>
                      </a:pPr>
                      <a:endParaRPr sz="1400">
                        <a:latin typeface="Arial"/>
                        <a:ea typeface="Arial"/>
                        <a:cs typeface="Arial"/>
                        <a:sym typeface="Arial"/>
                      </a:endParaRPr>
                    </a:p>
                  </a:txBody>
                  <a:tcPr marL="45725" marR="45725" marT="22875" marB="22875" anchor="b"/>
                </a:tc>
                <a:tc>
                  <a:txBody>
                    <a:bodyPr/>
                    <a:lstStyle/>
                    <a:p>
                      <a:pPr marL="0" marR="0" lvl="0" indent="0" algn="r" rtl="0">
                        <a:spcBef>
                          <a:spcPts val="0"/>
                        </a:spcBef>
                        <a:spcAft>
                          <a:spcPts val="0"/>
                        </a:spcAft>
                        <a:buNone/>
                      </a:pPr>
                      <a:endParaRPr sz="1400">
                        <a:latin typeface="Arial"/>
                        <a:ea typeface="Arial"/>
                        <a:cs typeface="Arial"/>
                        <a:sym typeface="Arial"/>
                      </a:endParaRPr>
                    </a:p>
                  </a:txBody>
                  <a:tcPr marL="45725" marR="45725" marT="22875" marB="22875" anchor="b"/>
                </a:tc>
                <a:extLst>
                  <a:ext uri="{0D108BD9-81ED-4DB2-BD59-A6C34878D82A}">
                    <a16:rowId xmlns:a16="http://schemas.microsoft.com/office/drawing/2014/main" val="10002"/>
                  </a:ext>
                </a:extLst>
              </a:tr>
              <a:tr h="421675">
                <a:tc>
                  <a:txBody>
                    <a:bodyPr/>
                    <a:lstStyle/>
                    <a:p>
                      <a:pPr marL="228600" marR="0" lvl="1" indent="0" algn="l" rtl="0">
                        <a:spcBef>
                          <a:spcPts val="0"/>
                        </a:spcBef>
                        <a:spcAft>
                          <a:spcPts val="0"/>
                        </a:spcAft>
                        <a:buNone/>
                      </a:pPr>
                      <a:r>
                        <a:rPr lang="en" sz="1400" u="none" strike="noStrike" cap="none">
                          <a:latin typeface="Arial"/>
                          <a:ea typeface="Arial"/>
                          <a:cs typeface="Arial"/>
                          <a:sym typeface="Arial"/>
                        </a:rPr>
                        <a:t>Psychotherapy</a:t>
                      </a:r>
                      <a:endParaRPr sz="700"/>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31,211 (50.49%)</a:t>
                      </a:r>
                      <a:endParaRPr sz="700"/>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67,600 (45.48%)</a:t>
                      </a:r>
                      <a:endParaRPr sz="700"/>
                    </a:p>
                  </a:txBody>
                  <a:tcPr marL="45725" marR="45725" marT="22875" marB="22875" anchor="b"/>
                </a:tc>
                <a:extLst>
                  <a:ext uri="{0D108BD9-81ED-4DB2-BD59-A6C34878D82A}">
                    <a16:rowId xmlns:a16="http://schemas.microsoft.com/office/drawing/2014/main" val="10003"/>
                  </a:ext>
                </a:extLst>
              </a:tr>
              <a:tr h="421675">
                <a:tc>
                  <a:txBody>
                    <a:bodyPr/>
                    <a:lstStyle/>
                    <a:p>
                      <a:pPr marL="228600" marR="0" lvl="1" indent="0" algn="l" rtl="0">
                        <a:spcBef>
                          <a:spcPts val="0"/>
                        </a:spcBef>
                        <a:spcAft>
                          <a:spcPts val="0"/>
                        </a:spcAft>
                        <a:buNone/>
                      </a:pPr>
                      <a:r>
                        <a:rPr lang="en" sz="1400" u="none" strike="noStrike" cap="none">
                          <a:latin typeface="Arial"/>
                          <a:ea typeface="Arial"/>
                          <a:cs typeface="Arial"/>
                          <a:sym typeface="Arial"/>
                        </a:rPr>
                        <a:t>Antidepressant</a:t>
                      </a:r>
                      <a:endParaRPr sz="700"/>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27,390 (44.31%)</a:t>
                      </a:r>
                      <a:endParaRPr sz="700"/>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66,544 (44.76%)</a:t>
                      </a:r>
                      <a:endParaRPr sz="700"/>
                    </a:p>
                  </a:txBody>
                  <a:tcPr marL="45725" marR="45725" marT="22875" marB="22875" anchor="b"/>
                </a:tc>
                <a:extLst>
                  <a:ext uri="{0D108BD9-81ED-4DB2-BD59-A6C34878D82A}">
                    <a16:rowId xmlns:a16="http://schemas.microsoft.com/office/drawing/2014/main" val="10004"/>
                  </a:ext>
                </a:extLst>
              </a:tr>
              <a:tr h="421675">
                <a:tc>
                  <a:txBody>
                    <a:bodyPr/>
                    <a:lstStyle/>
                    <a:p>
                      <a:pPr marL="0" marR="0" lvl="0" indent="0" algn="l" rtl="0">
                        <a:spcBef>
                          <a:spcPts val="0"/>
                        </a:spcBef>
                        <a:spcAft>
                          <a:spcPts val="0"/>
                        </a:spcAft>
                        <a:buNone/>
                      </a:pPr>
                      <a:r>
                        <a:rPr lang="en" sz="1400">
                          <a:latin typeface="Arial"/>
                          <a:ea typeface="Arial"/>
                          <a:cs typeface="Arial"/>
                          <a:sym typeface="Arial"/>
                        </a:rPr>
                        <a:t>Outcome</a:t>
                      </a:r>
                      <a:endParaRPr sz="700"/>
                    </a:p>
                  </a:txBody>
                  <a:tcPr marL="45725" marR="45725" marT="22875" marB="22875" anchor="b"/>
                </a:tc>
                <a:tc>
                  <a:txBody>
                    <a:bodyPr/>
                    <a:lstStyle/>
                    <a:p>
                      <a:pPr marL="0" marR="0" lvl="0" indent="0" algn="r" rtl="0">
                        <a:spcBef>
                          <a:spcPts val="0"/>
                        </a:spcBef>
                        <a:spcAft>
                          <a:spcPts val="0"/>
                        </a:spcAft>
                        <a:buNone/>
                      </a:pPr>
                      <a:endParaRPr sz="1400">
                        <a:latin typeface="Arial"/>
                        <a:ea typeface="Arial"/>
                        <a:cs typeface="Arial"/>
                        <a:sym typeface="Arial"/>
                      </a:endParaRPr>
                    </a:p>
                  </a:txBody>
                  <a:tcPr marL="45725" marR="45725" marT="22875" marB="22875" anchor="b"/>
                </a:tc>
                <a:tc>
                  <a:txBody>
                    <a:bodyPr/>
                    <a:lstStyle/>
                    <a:p>
                      <a:pPr marL="0" marR="0" lvl="0" indent="0" algn="r" rtl="0">
                        <a:spcBef>
                          <a:spcPts val="0"/>
                        </a:spcBef>
                        <a:spcAft>
                          <a:spcPts val="0"/>
                        </a:spcAft>
                        <a:buNone/>
                      </a:pPr>
                      <a:endParaRPr sz="1400">
                        <a:latin typeface="Arial"/>
                        <a:ea typeface="Arial"/>
                        <a:cs typeface="Arial"/>
                        <a:sym typeface="Arial"/>
                      </a:endParaRPr>
                    </a:p>
                  </a:txBody>
                  <a:tcPr marL="45725" marR="45725" marT="22875" marB="22875" anchor="b"/>
                </a:tc>
                <a:extLst>
                  <a:ext uri="{0D108BD9-81ED-4DB2-BD59-A6C34878D82A}">
                    <a16:rowId xmlns:a16="http://schemas.microsoft.com/office/drawing/2014/main" val="10005"/>
                  </a:ext>
                </a:extLst>
              </a:tr>
              <a:tr h="421675">
                <a:tc>
                  <a:txBody>
                    <a:bodyPr/>
                    <a:lstStyle/>
                    <a:p>
                      <a:pPr marL="228600" marR="0" lvl="1" indent="0" algn="l" rtl="0">
                        <a:spcBef>
                          <a:spcPts val="0"/>
                        </a:spcBef>
                        <a:spcAft>
                          <a:spcPts val="0"/>
                        </a:spcAft>
                        <a:buNone/>
                      </a:pPr>
                      <a:r>
                        <a:rPr lang="en" sz="1400" u="none" strike="noStrike" cap="none">
                          <a:latin typeface="Arial"/>
                          <a:ea typeface="Arial"/>
                          <a:cs typeface="Arial"/>
                          <a:sym typeface="Arial"/>
                        </a:rPr>
                        <a:t>Suicidality</a:t>
                      </a:r>
                      <a:endParaRPr sz="1400" u="none" strike="noStrike" cap="none">
                        <a:latin typeface="Arial"/>
                        <a:ea typeface="Arial"/>
                        <a:cs typeface="Arial"/>
                        <a:sym typeface="Arial"/>
                      </a:endParaRPr>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1,865 (3.02%)</a:t>
                      </a:r>
                      <a:endParaRPr sz="700"/>
                    </a:p>
                  </a:txBody>
                  <a:tcPr marL="45725" marR="45725" marT="22875" marB="22875" anchor="b"/>
                </a:tc>
                <a:tc>
                  <a:txBody>
                    <a:bodyPr/>
                    <a:lstStyle/>
                    <a:p>
                      <a:pPr marL="0" marR="0" lvl="0" indent="0" algn="r" rtl="0">
                        <a:spcBef>
                          <a:spcPts val="0"/>
                        </a:spcBef>
                        <a:spcAft>
                          <a:spcPts val="0"/>
                        </a:spcAft>
                        <a:buNone/>
                      </a:pPr>
                      <a:r>
                        <a:rPr lang="en" sz="1400">
                          <a:latin typeface="Arial"/>
                          <a:ea typeface="Arial"/>
                          <a:cs typeface="Arial"/>
                          <a:sym typeface="Arial"/>
                        </a:rPr>
                        <a:t>4,340 (2.92%)</a:t>
                      </a:r>
                      <a:endParaRPr sz="700"/>
                    </a:p>
                  </a:txBody>
                  <a:tcPr marL="45725" marR="45725" marT="22875" marB="22875" anchor="b"/>
                </a:tc>
                <a:extLst>
                  <a:ext uri="{0D108BD9-81ED-4DB2-BD59-A6C34878D82A}">
                    <a16:rowId xmlns:a16="http://schemas.microsoft.com/office/drawing/2014/main" val="10006"/>
                  </a:ext>
                </a:extLst>
              </a:tr>
              <a:tr h="754100">
                <a:tc gridSpan="3">
                  <a:txBody>
                    <a:bodyPr/>
                    <a:lstStyle/>
                    <a:p>
                      <a:pPr marL="0" marR="0" lvl="0" indent="0" algn="l" rtl="0">
                        <a:spcBef>
                          <a:spcPts val="0"/>
                        </a:spcBef>
                        <a:spcAft>
                          <a:spcPts val="0"/>
                        </a:spcAft>
                        <a:buNone/>
                      </a:pPr>
                      <a:r>
                        <a:rPr lang="en" sz="1400">
                          <a:latin typeface="Arial"/>
                          <a:ea typeface="Arial"/>
                          <a:cs typeface="Arial"/>
                          <a:sym typeface="Arial"/>
                        </a:rPr>
                        <a:t>*</a:t>
                      </a:r>
                      <a:r>
                        <a:rPr lang="en">
                          <a:latin typeface="Arial"/>
                          <a:ea typeface="Arial"/>
                          <a:cs typeface="Arial"/>
                          <a:sym typeface="Arial"/>
                        </a:rPr>
                        <a:t>Commercial</a:t>
                      </a:r>
                      <a:r>
                        <a:rPr lang="en" sz="1400">
                          <a:latin typeface="Arial"/>
                          <a:ea typeface="Arial"/>
                          <a:cs typeface="Arial"/>
                          <a:sym typeface="Arial"/>
                        </a:rPr>
                        <a:t> enrollment criteria:1 year before and 1 year after delivery continuously enrolled (private insurance)</a:t>
                      </a:r>
                      <a:endParaRPr sz="700"/>
                    </a:p>
                    <a:p>
                      <a:pPr marL="0" marR="0" lvl="0" indent="0" algn="l" rtl="0">
                        <a:spcBef>
                          <a:spcPts val="0"/>
                        </a:spcBef>
                        <a:spcAft>
                          <a:spcPts val="0"/>
                        </a:spcAft>
                        <a:buNone/>
                      </a:pPr>
                      <a:r>
                        <a:rPr lang="en" sz="1400">
                          <a:latin typeface="Arial"/>
                          <a:ea typeface="Arial"/>
                          <a:cs typeface="Arial"/>
                          <a:sym typeface="Arial"/>
                        </a:rPr>
                        <a:t>**Medicaid enrollment criteria: 9 months before and 3 months after delivery continuously enrolled</a:t>
                      </a:r>
                      <a:endParaRPr sz="1400">
                        <a:latin typeface="Arial"/>
                        <a:ea typeface="Arial"/>
                        <a:cs typeface="Arial"/>
                        <a:sym typeface="Arial"/>
                      </a:endParaRPr>
                    </a:p>
                  </a:txBody>
                  <a:tcPr marL="45725" marR="45725" marT="22875" marB="22875"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104" name="Google Shape;1104;p207"/>
          <p:cNvSpPr txBox="1"/>
          <p:nvPr/>
        </p:nvSpPr>
        <p:spPr>
          <a:xfrm>
            <a:off x="45713" y="209550"/>
            <a:ext cx="9052575" cy="4616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 sz="3000" b="1" i="0" u="none" strike="noStrike" cap="none">
                <a:solidFill>
                  <a:srgbClr val="FDF8A2"/>
                </a:solidFill>
                <a:latin typeface="Arial"/>
                <a:ea typeface="Arial"/>
                <a:cs typeface="Arial"/>
                <a:sym typeface="Arial"/>
              </a:rPr>
              <a:t>Treatment and Suicidality Rates</a:t>
            </a:r>
            <a:endParaRPr sz="3000" b="1" i="0" u="none" strike="noStrike" cap="none">
              <a:solidFill>
                <a:srgbClr val="FDF8A2"/>
              </a:solidFill>
              <a:latin typeface="Arial"/>
              <a:ea typeface="Arial"/>
              <a:cs typeface="Arial"/>
              <a:sym typeface="Arial"/>
            </a:endParaRPr>
          </a:p>
        </p:txBody>
      </p:sp>
      <p:pic>
        <p:nvPicPr>
          <p:cNvPr id="1105" name="Google Shape;1105;p207"/>
          <p:cNvPicPr preferRelativeResize="0"/>
          <p:nvPr/>
        </p:nvPicPr>
        <p:blipFill>
          <a:blip r:embed="rId3">
            <a:alphaModFix/>
          </a:blip>
          <a:stretch>
            <a:fillRect/>
          </a:stretch>
        </p:blipFill>
        <p:spPr>
          <a:xfrm>
            <a:off x="8263525" y="4156398"/>
            <a:ext cx="634600" cy="572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208"/>
          <p:cNvPicPr preferRelativeResize="0"/>
          <p:nvPr/>
        </p:nvPicPr>
        <p:blipFill rotWithShape="1">
          <a:blip r:embed="rId3">
            <a:alphaModFix/>
          </a:blip>
          <a:srcRect t="32607" b="31338"/>
          <a:stretch/>
        </p:blipFill>
        <p:spPr>
          <a:xfrm>
            <a:off x="0" y="0"/>
            <a:ext cx="9144001" cy="977675"/>
          </a:xfrm>
          <a:prstGeom prst="rect">
            <a:avLst/>
          </a:prstGeom>
          <a:noFill/>
          <a:ln>
            <a:noFill/>
          </a:ln>
        </p:spPr>
      </p:pic>
      <p:sp>
        <p:nvSpPr>
          <p:cNvPr id="1112" name="Google Shape;1112;p208"/>
          <p:cNvSpPr txBox="1"/>
          <p:nvPr/>
        </p:nvSpPr>
        <p:spPr>
          <a:xfrm>
            <a:off x="430851" y="211788"/>
            <a:ext cx="79131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Unbundling Maternity Care Payment</a:t>
            </a:r>
            <a:endParaRPr sz="3000" b="1">
              <a:solidFill>
                <a:schemeClr val="lt1"/>
              </a:solidFill>
              <a:latin typeface="Montserrat"/>
              <a:ea typeface="Montserrat"/>
              <a:cs typeface="Montserrat"/>
              <a:sym typeface="Montserrat"/>
            </a:endParaRPr>
          </a:p>
        </p:txBody>
      </p:sp>
      <p:pic>
        <p:nvPicPr>
          <p:cNvPr id="1113" name="Google Shape;1113;p208" title="Screenshot 2026-07-06 at 12.02.32 PM.png"/>
          <p:cNvPicPr preferRelativeResize="0"/>
          <p:nvPr/>
        </p:nvPicPr>
        <p:blipFill>
          <a:blip r:embed="rId4">
            <a:alphaModFix/>
          </a:blip>
          <a:stretch>
            <a:fillRect/>
          </a:stretch>
        </p:blipFill>
        <p:spPr>
          <a:xfrm>
            <a:off x="392500" y="977675"/>
            <a:ext cx="8085258" cy="3861027"/>
          </a:xfrm>
          <a:prstGeom prst="rect">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118" name="Google Shape;1118;p209"/>
          <p:cNvPicPr preferRelativeResize="0"/>
          <p:nvPr/>
        </p:nvPicPr>
        <p:blipFill rotWithShape="1">
          <a:blip r:embed="rId3">
            <a:alphaModFix/>
          </a:blip>
          <a:srcRect/>
          <a:stretch/>
        </p:blipFill>
        <p:spPr>
          <a:xfrm>
            <a:off x="23174" y="-38100"/>
            <a:ext cx="9144000" cy="5143500"/>
          </a:xfrm>
          <a:prstGeom prst="rect">
            <a:avLst/>
          </a:prstGeom>
          <a:noFill/>
          <a:ln>
            <a:noFill/>
          </a:ln>
        </p:spPr>
      </p:pic>
      <p:sp>
        <p:nvSpPr>
          <p:cNvPr id="1119" name="Google Shape;1119;p209"/>
          <p:cNvSpPr txBox="1"/>
          <p:nvPr/>
        </p:nvSpPr>
        <p:spPr>
          <a:xfrm>
            <a:off x="80375" y="666050"/>
            <a:ext cx="8916600" cy="71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120" name="Google Shape;1120;p209"/>
          <p:cNvSpPr txBox="1"/>
          <p:nvPr/>
        </p:nvSpPr>
        <p:spPr>
          <a:xfrm>
            <a:off x="168850" y="329575"/>
            <a:ext cx="2962800" cy="1631400"/>
          </a:xfrm>
          <a:prstGeom prst="rect">
            <a:avLst/>
          </a:prstGeom>
          <a:noFill/>
          <a:ln>
            <a:noFill/>
          </a:ln>
        </p:spPr>
        <p:txBody>
          <a:bodyPr spcFirstLastPara="1" wrap="square" lIns="91425" tIns="91425" rIns="91425" bIns="91425" anchor="ctr" anchorCtr="0">
            <a:normAutofit fontScale="77500" lnSpcReduction="20000"/>
          </a:bodyPr>
          <a:lstStyle/>
          <a:p>
            <a:pPr marL="0" marR="0" lvl="0" indent="0" algn="l" rtl="0">
              <a:lnSpc>
                <a:spcPct val="100000"/>
              </a:lnSpc>
              <a:spcBef>
                <a:spcPts val="0"/>
              </a:spcBef>
              <a:spcAft>
                <a:spcPts val="0"/>
              </a:spcAft>
              <a:buClr>
                <a:schemeClr val="dk1"/>
              </a:buClr>
              <a:buSzPct val="133333"/>
              <a:buFont typeface="Montserrat"/>
              <a:buNone/>
            </a:pPr>
            <a:r>
              <a:rPr lang="en" sz="3000" b="1" i="0" u="none" strike="noStrike" cap="none">
                <a:solidFill>
                  <a:srgbClr val="002060"/>
                </a:solidFill>
                <a:latin typeface="Montserrat"/>
                <a:ea typeface="Montserrat"/>
                <a:cs typeface="Montserrat"/>
                <a:sym typeface="Montserrat"/>
              </a:rPr>
              <a:t>2025 U.S </a:t>
            </a:r>
            <a:endParaRPr sz="3000" b="1" i="0" u="none" strike="noStrike" cap="none">
              <a:solidFill>
                <a:srgbClr val="00206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ct val="133333"/>
              <a:buFont typeface="Montserrat"/>
              <a:buNone/>
            </a:pPr>
            <a:r>
              <a:rPr lang="en" sz="3000" b="1" i="0" u="none" strike="noStrike" cap="none">
                <a:solidFill>
                  <a:srgbClr val="002060"/>
                </a:solidFill>
                <a:latin typeface="Montserrat"/>
                <a:ea typeface="Montserrat"/>
                <a:cs typeface="Montserrat"/>
                <a:sym typeface="Montserrat"/>
              </a:rPr>
              <a:t>Maternal Mental Health Risks &amp; Resources </a:t>
            </a:r>
            <a:endParaRPr sz="3000" b="1" i="0" u="none" strike="noStrike" cap="none">
              <a:solidFill>
                <a:srgbClr val="00206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ct val="133333"/>
              <a:buFont typeface="Montserrat"/>
              <a:buNone/>
            </a:pPr>
            <a:r>
              <a:rPr lang="en" sz="3000" b="1" i="0" u="none" strike="noStrike" cap="none">
                <a:solidFill>
                  <a:srgbClr val="002060"/>
                </a:solidFill>
                <a:latin typeface="Montserrat"/>
                <a:ea typeface="Montserrat"/>
                <a:cs typeface="Montserrat"/>
                <a:sym typeface="Montserrat"/>
              </a:rPr>
              <a:t>by County</a:t>
            </a:r>
            <a:endParaRPr sz="1400" b="0" i="0" u="none" strike="noStrike" cap="none">
              <a:solidFill>
                <a:srgbClr val="000000"/>
              </a:solidFill>
              <a:latin typeface="Arial"/>
              <a:ea typeface="Arial"/>
              <a:cs typeface="Arial"/>
              <a:sym typeface="Arial"/>
            </a:endParaRPr>
          </a:p>
        </p:txBody>
      </p:sp>
      <p:pic>
        <p:nvPicPr>
          <p:cNvPr id="1121" name="Google Shape;1121;p209"/>
          <p:cNvPicPr preferRelativeResize="0"/>
          <p:nvPr/>
        </p:nvPicPr>
        <p:blipFill rotWithShape="1">
          <a:blip r:embed="rId4">
            <a:alphaModFix/>
          </a:blip>
          <a:srcRect l="17579" t="21808" r="17579"/>
          <a:stretch/>
        </p:blipFill>
        <p:spPr>
          <a:xfrm>
            <a:off x="3131650" y="-93330"/>
            <a:ext cx="5865325" cy="42764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p210"/>
          <p:cNvPicPr preferRelativeResize="0"/>
          <p:nvPr/>
        </p:nvPicPr>
        <p:blipFill rotWithShape="1">
          <a:blip r:embed="rId3">
            <a:alphaModFix/>
          </a:blip>
          <a:srcRect/>
          <a:stretch/>
        </p:blipFill>
        <p:spPr>
          <a:xfrm>
            <a:off x="23174" y="-38100"/>
            <a:ext cx="9144000" cy="5143500"/>
          </a:xfrm>
          <a:prstGeom prst="rect">
            <a:avLst/>
          </a:prstGeom>
          <a:noFill/>
          <a:ln>
            <a:noFill/>
          </a:ln>
        </p:spPr>
      </p:pic>
      <p:sp>
        <p:nvSpPr>
          <p:cNvPr id="1127" name="Google Shape;1127;p210"/>
          <p:cNvSpPr txBox="1"/>
          <p:nvPr/>
        </p:nvSpPr>
        <p:spPr>
          <a:xfrm>
            <a:off x="80375" y="666050"/>
            <a:ext cx="8916600" cy="71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1128" name="Google Shape;1128;p210"/>
          <p:cNvSpPr txBox="1"/>
          <p:nvPr/>
        </p:nvSpPr>
        <p:spPr>
          <a:xfrm>
            <a:off x="168848" y="2241150"/>
            <a:ext cx="2426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a:latin typeface="Montserrat"/>
                <a:ea typeface="Montserrat"/>
                <a:cs typeface="Montserrat"/>
                <a:sym typeface="Montserrat"/>
              </a:rPr>
              <a:t>Dark = Highest Risk </a:t>
            </a:r>
            <a:endParaRPr sz="1300" b="1">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300"/>
              <a:buFont typeface="Arial"/>
              <a:buNone/>
            </a:pPr>
            <a:endParaRPr sz="1300" b="1">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300"/>
              <a:buFont typeface="Arial"/>
              <a:buNone/>
            </a:pPr>
            <a:r>
              <a:rPr lang="en" sz="1300" b="1">
                <a:latin typeface="Montserrat"/>
                <a:ea typeface="Montserrat"/>
                <a:cs typeface="Montserrat"/>
                <a:sym typeface="Montserrat"/>
              </a:rPr>
              <a:t>Bubbles = provider shortage area gaps</a:t>
            </a:r>
            <a:r>
              <a:rPr lang="en" sz="1300" b="1" i="0" u="none" strike="noStrike" cap="none">
                <a:solidFill>
                  <a:srgbClr val="000000"/>
                </a:solidFill>
                <a:latin typeface="Montserrat"/>
                <a:ea typeface="Montserrat"/>
                <a:cs typeface="Montserrat"/>
                <a:sym typeface="Montserrat"/>
              </a:rPr>
              <a:t> </a:t>
            </a:r>
            <a:endParaRPr sz="1300" b="1" i="0" u="none" strike="noStrike" cap="none">
              <a:solidFill>
                <a:schemeClr val="dk1"/>
              </a:solidFill>
              <a:latin typeface="Montserrat"/>
              <a:ea typeface="Montserrat"/>
              <a:cs typeface="Montserrat"/>
              <a:sym typeface="Montserrat"/>
            </a:endParaRPr>
          </a:p>
        </p:txBody>
      </p:sp>
      <p:sp>
        <p:nvSpPr>
          <p:cNvPr id="1129" name="Google Shape;1129;p210"/>
          <p:cNvSpPr txBox="1"/>
          <p:nvPr/>
        </p:nvSpPr>
        <p:spPr>
          <a:xfrm>
            <a:off x="95200" y="0"/>
            <a:ext cx="2573700" cy="1631400"/>
          </a:xfrm>
          <a:prstGeom prst="rect">
            <a:avLst/>
          </a:prstGeom>
          <a:noFill/>
          <a:ln>
            <a:noFill/>
          </a:ln>
        </p:spPr>
        <p:txBody>
          <a:bodyPr spcFirstLastPara="1" wrap="square" lIns="91425" tIns="91425" rIns="91425" bIns="91425" anchor="ctr" anchorCtr="0">
            <a:normAutofit fontScale="70000" lnSpcReduction="10000"/>
          </a:bodyPr>
          <a:lstStyle/>
          <a:p>
            <a:pPr marL="0" marR="0" lvl="0" indent="0" algn="l" rtl="0">
              <a:lnSpc>
                <a:spcPct val="100000"/>
              </a:lnSpc>
              <a:spcBef>
                <a:spcPts val="0"/>
              </a:spcBef>
              <a:spcAft>
                <a:spcPts val="0"/>
              </a:spcAft>
              <a:buClr>
                <a:schemeClr val="dk1"/>
              </a:buClr>
              <a:buSzPct val="133333"/>
              <a:buFont typeface="Montserrat"/>
              <a:buNone/>
            </a:pPr>
            <a:r>
              <a:rPr lang="en" sz="3000" b="1" i="0" u="none" strike="noStrike" cap="none">
                <a:solidFill>
                  <a:srgbClr val="002060"/>
                </a:solidFill>
                <a:latin typeface="Montserrat"/>
                <a:ea typeface="Montserrat"/>
                <a:cs typeface="Montserrat"/>
                <a:sym typeface="Montserrat"/>
              </a:rPr>
              <a:t>2025 U.S </a:t>
            </a:r>
            <a:endParaRPr sz="3000" b="1" i="0" u="none" strike="noStrike" cap="none">
              <a:solidFill>
                <a:srgbClr val="00206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ct val="133333"/>
              <a:buFont typeface="Montserrat"/>
              <a:buNone/>
            </a:pPr>
            <a:r>
              <a:rPr lang="en" sz="3000" b="1" i="0" u="none" strike="noStrike" cap="none">
                <a:solidFill>
                  <a:srgbClr val="002060"/>
                </a:solidFill>
                <a:latin typeface="Montserrat"/>
                <a:ea typeface="Montserrat"/>
                <a:cs typeface="Montserrat"/>
                <a:sym typeface="Montserrat"/>
              </a:rPr>
              <a:t>Maternal Mental Health Risks &amp; Resources </a:t>
            </a:r>
            <a:endParaRPr sz="3000" b="1" i="0" u="none" strike="noStrike" cap="none">
              <a:solidFill>
                <a:srgbClr val="00206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ct val="133333"/>
              <a:buFont typeface="Montserrat"/>
              <a:buNone/>
            </a:pPr>
            <a:r>
              <a:rPr lang="en" sz="3000" b="1" i="0" u="none" strike="noStrike" cap="none">
                <a:solidFill>
                  <a:srgbClr val="002060"/>
                </a:solidFill>
                <a:latin typeface="Montserrat"/>
                <a:ea typeface="Montserrat"/>
                <a:cs typeface="Montserrat"/>
                <a:sym typeface="Montserrat"/>
              </a:rPr>
              <a:t>by County</a:t>
            </a:r>
            <a:endParaRPr sz="1400" b="0" i="0" u="none" strike="noStrike" cap="none">
              <a:solidFill>
                <a:srgbClr val="000000"/>
              </a:solidFill>
              <a:latin typeface="Arial"/>
              <a:ea typeface="Arial"/>
              <a:cs typeface="Arial"/>
              <a:sym typeface="Arial"/>
            </a:endParaRPr>
          </a:p>
        </p:txBody>
      </p:sp>
      <p:pic>
        <p:nvPicPr>
          <p:cNvPr id="1130" name="Google Shape;1130;p210" title="Screenshot 2026-03-30 at 4.03.17 PM.png"/>
          <p:cNvPicPr preferRelativeResize="0"/>
          <p:nvPr/>
        </p:nvPicPr>
        <p:blipFill>
          <a:blip r:embed="rId4">
            <a:alphaModFix/>
          </a:blip>
          <a:stretch>
            <a:fillRect/>
          </a:stretch>
        </p:blipFill>
        <p:spPr>
          <a:xfrm>
            <a:off x="2579475" y="148925"/>
            <a:ext cx="6762750" cy="4210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211" title="Screenshot 2026-03-30 at 4.08.09 PM.png"/>
          <p:cNvPicPr preferRelativeResize="0"/>
          <p:nvPr/>
        </p:nvPicPr>
        <p:blipFill rotWithShape="1">
          <a:blip r:embed="rId3">
            <a:alphaModFix/>
          </a:blip>
          <a:srcRect/>
          <a:stretch/>
        </p:blipFill>
        <p:spPr>
          <a:xfrm>
            <a:off x="70640" y="177598"/>
            <a:ext cx="9144003" cy="43175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212"/>
          <p:cNvSpPr txBox="1"/>
          <p:nvPr/>
        </p:nvSpPr>
        <p:spPr>
          <a:xfrm>
            <a:off x="107150" y="983625"/>
            <a:ext cx="8487600" cy="1493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400">
              <a:solidFill>
                <a:srgbClr val="3A2F82"/>
              </a:solidFill>
              <a:latin typeface="Helvetica Neue"/>
              <a:ea typeface="Helvetica Neue"/>
              <a:cs typeface="Helvetica Neue"/>
              <a:sym typeface="Helvetica Neue"/>
            </a:endParaRPr>
          </a:p>
          <a:p>
            <a:pPr marL="457200" lvl="0" indent="0" algn="l" rtl="0">
              <a:spcBef>
                <a:spcPts val="0"/>
              </a:spcBef>
              <a:spcAft>
                <a:spcPts val="0"/>
              </a:spcAft>
              <a:buNone/>
            </a:pPr>
            <a:endParaRPr sz="2400">
              <a:solidFill>
                <a:srgbClr val="3A2F82"/>
              </a:solidFill>
              <a:latin typeface="Helvetica Neue"/>
              <a:ea typeface="Helvetica Neue"/>
              <a:cs typeface="Helvetica Neue"/>
              <a:sym typeface="Helvetica Neue"/>
            </a:endParaRPr>
          </a:p>
          <a:p>
            <a:pPr marL="457200" lvl="0" indent="0" algn="l" rtl="0">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300">
              <a:latin typeface="Helvetica Neue"/>
              <a:ea typeface="Helvetica Neue"/>
              <a:cs typeface="Helvetica Neue"/>
              <a:sym typeface="Helvetica Neue"/>
            </a:endParaRPr>
          </a:p>
        </p:txBody>
      </p:sp>
      <p:sp>
        <p:nvSpPr>
          <p:cNvPr id="1142" name="Google Shape;1142;p212"/>
          <p:cNvSpPr txBox="1"/>
          <p:nvPr/>
        </p:nvSpPr>
        <p:spPr>
          <a:xfrm>
            <a:off x="833250" y="4485125"/>
            <a:ext cx="7972500" cy="51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600"/>
              </a:spcBef>
              <a:spcAft>
                <a:spcPts val="0"/>
              </a:spcAft>
              <a:buClr>
                <a:schemeClr val="dk1"/>
              </a:buClr>
              <a:buSzPts val="1100"/>
              <a:buFont typeface="Arial"/>
              <a:buNone/>
            </a:pPr>
            <a:endParaRPr sz="1300">
              <a:solidFill>
                <a:srgbClr val="42403B"/>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143" name="Google Shape;1143;p212"/>
          <p:cNvSpPr txBox="1"/>
          <p:nvPr/>
        </p:nvSpPr>
        <p:spPr>
          <a:xfrm>
            <a:off x="187000" y="821325"/>
            <a:ext cx="5439000" cy="3196200"/>
          </a:xfrm>
          <a:prstGeom prst="rect">
            <a:avLst/>
          </a:prstGeom>
          <a:noFill/>
          <a:ln>
            <a:noFill/>
          </a:ln>
        </p:spPr>
        <p:txBody>
          <a:bodyPr spcFirstLastPara="1" wrap="square" lIns="91425" tIns="91425" rIns="91425" bIns="91425" anchor="t" anchorCtr="0">
            <a:spAutoFit/>
          </a:bodyPr>
          <a:lstStyle/>
          <a:p>
            <a:pPr marL="0" lvl="0" indent="0" algn="l" rtl="0">
              <a:lnSpc>
                <a:spcPct val="121000"/>
              </a:lnSpc>
              <a:spcBef>
                <a:spcPts val="0"/>
              </a:spcBef>
              <a:spcAft>
                <a:spcPts val="0"/>
              </a:spcAft>
              <a:buNone/>
            </a:pPr>
            <a:r>
              <a:rPr lang="en" sz="1850" b="1">
                <a:highlight>
                  <a:srgbClr val="FFFFFF"/>
                </a:highlight>
                <a:latin typeface="Helvetica Neue"/>
                <a:ea typeface="Helvetica Neue"/>
                <a:cs typeface="Helvetica Neue"/>
                <a:sym typeface="Helvetica Neue"/>
              </a:rPr>
              <a:t>Areas of Focus</a:t>
            </a:r>
            <a:endParaRPr sz="1600">
              <a:highlight>
                <a:srgbClr val="FFFFFF"/>
              </a:highlight>
              <a:latin typeface="Helvetica Neue"/>
              <a:ea typeface="Helvetica Neue"/>
              <a:cs typeface="Helvetica Neue"/>
              <a:sym typeface="Helvetica Neue"/>
            </a:endParaRPr>
          </a:p>
          <a:p>
            <a:pPr marL="838200" lvl="0" indent="-330200" algn="l" rtl="0">
              <a:lnSpc>
                <a:spcPct val="115000"/>
              </a:lnSpc>
              <a:spcBef>
                <a:spcPts val="400"/>
              </a:spcBef>
              <a:spcAft>
                <a:spcPts val="0"/>
              </a:spcAft>
              <a:buClr>
                <a:srgbClr val="000000"/>
              </a:buClr>
              <a:buSzPts val="1600"/>
              <a:buFont typeface="Helvetica Neue"/>
              <a:buChar char="●"/>
            </a:pPr>
            <a:r>
              <a:rPr lang="en" sz="1600">
                <a:highlight>
                  <a:srgbClr val="FFFFFF"/>
                </a:highlight>
                <a:latin typeface="Helvetica Neue"/>
                <a:ea typeface="Helvetica Neue"/>
                <a:cs typeface="Helvetica Neue"/>
                <a:sym typeface="Helvetica Neue"/>
              </a:rPr>
              <a:t>Prevention, Screening, and Diagnosis</a:t>
            </a:r>
            <a:endParaRPr sz="1600">
              <a:highlight>
                <a:srgbClr val="FFFFFF"/>
              </a:highlight>
              <a:latin typeface="Helvetica Neue"/>
              <a:ea typeface="Helvetica Neue"/>
              <a:cs typeface="Helvetica Neue"/>
              <a:sym typeface="Helvetica Neue"/>
            </a:endParaRPr>
          </a:p>
          <a:p>
            <a:pPr marL="838200" lvl="0" indent="-330200" algn="l" rtl="0">
              <a:lnSpc>
                <a:spcPct val="115000"/>
              </a:lnSpc>
              <a:spcBef>
                <a:spcPts val="0"/>
              </a:spcBef>
              <a:spcAft>
                <a:spcPts val="0"/>
              </a:spcAft>
              <a:buClr>
                <a:srgbClr val="000000"/>
              </a:buClr>
              <a:buSzPts val="1600"/>
              <a:buFont typeface="Helvetica Neue"/>
              <a:buChar char="●"/>
            </a:pPr>
            <a:r>
              <a:rPr lang="en" sz="1600">
                <a:highlight>
                  <a:srgbClr val="FFFFFF"/>
                </a:highlight>
                <a:latin typeface="Helvetica Neue"/>
                <a:ea typeface="Helvetica Neue"/>
                <a:cs typeface="Helvetica Neue"/>
                <a:sym typeface="Helvetica Neue"/>
              </a:rPr>
              <a:t>Evidence-based Intervention and Treatment</a:t>
            </a:r>
            <a:endParaRPr sz="1600">
              <a:highlight>
                <a:srgbClr val="FFFFFF"/>
              </a:highlight>
              <a:latin typeface="Helvetica Neue"/>
              <a:ea typeface="Helvetica Neue"/>
              <a:cs typeface="Helvetica Neue"/>
              <a:sym typeface="Helvetica Neue"/>
            </a:endParaRPr>
          </a:p>
          <a:p>
            <a:pPr marL="838200" lvl="0" indent="-330200" algn="l" rtl="0">
              <a:lnSpc>
                <a:spcPct val="115000"/>
              </a:lnSpc>
              <a:spcBef>
                <a:spcPts val="0"/>
              </a:spcBef>
              <a:spcAft>
                <a:spcPts val="0"/>
              </a:spcAft>
              <a:buClr>
                <a:srgbClr val="000000"/>
              </a:buClr>
              <a:buSzPts val="1600"/>
              <a:buFont typeface="Helvetica Neue"/>
              <a:buChar char="●"/>
            </a:pPr>
            <a:r>
              <a:rPr lang="en" sz="1600">
                <a:highlight>
                  <a:srgbClr val="FFFFFF"/>
                </a:highlight>
                <a:latin typeface="Helvetica Neue"/>
                <a:ea typeface="Helvetica Neue"/>
                <a:cs typeface="Helvetica Neue"/>
                <a:sym typeface="Helvetica Neue"/>
              </a:rPr>
              <a:t>Evidence-based Community Practices</a:t>
            </a:r>
            <a:endParaRPr sz="1600">
              <a:highlight>
                <a:srgbClr val="FFFFFF"/>
              </a:highlight>
              <a:latin typeface="Helvetica Neue"/>
              <a:ea typeface="Helvetica Neue"/>
              <a:cs typeface="Helvetica Neue"/>
              <a:sym typeface="Helvetica Neue"/>
            </a:endParaRPr>
          </a:p>
          <a:p>
            <a:pPr marL="838200" lvl="0" indent="-330200" algn="l" rtl="0">
              <a:lnSpc>
                <a:spcPct val="115000"/>
              </a:lnSpc>
              <a:spcBef>
                <a:spcPts val="0"/>
              </a:spcBef>
              <a:spcAft>
                <a:spcPts val="0"/>
              </a:spcAft>
              <a:buClr>
                <a:srgbClr val="000000"/>
              </a:buClr>
              <a:buSzPts val="1600"/>
              <a:buFont typeface="Helvetica Neue"/>
              <a:buChar char="●"/>
            </a:pPr>
            <a:r>
              <a:rPr lang="en" sz="1600">
                <a:solidFill>
                  <a:schemeClr val="dk1"/>
                </a:solidFill>
                <a:highlight>
                  <a:schemeClr val="lt1"/>
                </a:highlight>
                <a:latin typeface="Helvetica Neue"/>
                <a:ea typeface="Helvetica Neue"/>
                <a:cs typeface="Helvetica Neue"/>
                <a:sym typeface="Helvetica Neue"/>
              </a:rPr>
              <a:t>Data, Research, Quality Improvement and Health Equity</a:t>
            </a:r>
            <a:endParaRPr sz="1600">
              <a:highlight>
                <a:srgbClr val="FFFFFF"/>
              </a:highlight>
              <a:latin typeface="Helvetica Neue"/>
              <a:ea typeface="Helvetica Neue"/>
              <a:cs typeface="Helvetica Neue"/>
              <a:sym typeface="Helvetica Neue"/>
            </a:endParaRPr>
          </a:p>
          <a:p>
            <a:pPr marL="838200" lvl="0" indent="-330200" algn="l" rtl="0">
              <a:lnSpc>
                <a:spcPct val="115000"/>
              </a:lnSpc>
              <a:spcBef>
                <a:spcPts val="0"/>
              </a:spcBef>
              <a:spcAft>
                <a:spcPts val="0"/>
              </a:spcAft>
              <a:buClr>
                <a:srgbClr val="000000"/>
              </a:buClr>
              <a:buSzPts val="1600"/>
              <a:buFont typeface="Helvetica Neue"/>
              <a:buChar char="●"/>
            </a:pPr>
            <a:r>
              <a:rPr lang="en" sz="1600">
                <a:highlight>
                  <a:srgbClr val="FFFFFF"/>
                </a:highlight>
                <a:latin typeface="Helvetica Neue"/>
                <a:ea typeface="Helvetica Neue"/>
                <a:cs typeface="Helvetica Neue"/>
                <a:sym typeface="Helvetica Neue"/>
              </a:rPr>
              <a:t>Communications and Community Engagement</a:t>
            </a:r>
            <a:endParaRPr sz="1600">
              <a:highlight>
                <a:srgbClr val="FFFFFF"/>
              </a:highlight>
              <a:latin typeface="Helvetica Neue"/>
              <a:ea typeface="Helvetica Neue"/>
              <a:cs typeface="Helvetica Neue"/>
              <a:sym typeface="Helvetica Neue"/>
            </a:endParaRPr>
          </a:p>
          <a:p>
            <a:pPr marL="0" lvl="0" indent="0" algn="l" rtl="0">
              <a:lnSpc>
                <a:spcPct val="121000"/>
              </a:lnSpc>
              <a:spcBef>
                <a:spcPts val="2500"/>
              </a:spcBef>
              <a:spcAft>
                <a:spcPts val="0"/>
              </a:spcAft>
              <a:buNone/>
            </a:pPr>
            <a:endParaRPr sz="1600">
              <a:highlight>
                <a:srgbClr val="FFFFFF"/>
              </a:highlight>
              <a:latin typeface="Helvetica Neue"/>
              <a:ea typeface="Helvetica Neue"/>
              <a:cs typeface="Helvetica Neue"/>
              <a:sym typeface="Helvetica Neue"/>
            </a:endParaRPr>
          </a:p>
          <a:p>
            <a:pPr marL="0" lvl="0" indent="0" algn="l" rtl="0">
              <a:lnSpc>
                <a:spcPct val="121000"/>
              </a:lnSpc>
              <a:spcBef>
                <a:spcPts val="400"/>
              </a:spcBef>
              <a:spcAft>
                <a:spcPts val="400"/>
              </a:spcAft>
              <a:buNone/>
            </a:pPr>
            <a:endParaRPr sz="1600">
              <a:highlight>
                <a:srgbClr val="FFFFFF"/>
              </a:highlight>
              <a:latin typeface="Helvetica Neue"/>
              <a:ea typeface="Helvetica Neue"/>
              <a:cs typeface="Helvetica Neue"/>
              <a:sym typeface="Helvetica Neue"/>
            </a:endParaRPr>
          </a:p>
        </p:txBody>
      </p:sp>
      <p:pic>
        <p:nvPicPr>
          <p:cNvPr id="1144" name="Google Shape;1144;p212"/>
          <p:cNvPicPr preferRelativeResize="0"/>
          <p:nvPr/>
        </p:nvPicPr>
        <p:blipFill>
          <a:blip r:embed="rId3">
            <a:alphaModFix/>
          </a:blip>
          <a:stretch>
            <a:fillRect/>
          </a:stretch>
        </p:blipFill>
        <p:spPr>
          <a:xfrm>
            <a:off x="5480000" y="903694"/>
            <a:ext cx="3518027" cy="2668875"/>
          </a:xfrm>
          <a:prstGeom prst="rect">
            <a:avLst/>
          </a:prstGeom>
          <a:noFill/>
          <a:ln>
            <a:noFill/>
          </a:ln>
        </p:spPr>
      </p:pic>
      <p:pic>
        <p:nvPicPr>
          <p:cNvPr id="1145" name="Google Shape;1145;p212"/>
          <p:cNvPicPr preferRelativeResize="0"/>
          <p:nvPr/>
        </p:nvPicPr>
        <p:blipFill rotWithShape="1">
          <a:blip r:embed="rId4">
            <a:alphaModFix/>
          </a:blip>
          <a:srcRect t="32607" b="31338"/>
          <a:stretch/>
        </p:blipFill>
        <p:spPr>
          <a:xfrm>
            <a:off x="0" y="0"/>
            <a:ext cx="9144001" cy="977675"/>
          </a:xfrm>
          <a:prstGeom prst="rect">
            <a:avLst/>
          </a:prstGeom>
          <a:noFill/>
          <a:ln>
            <a:noFill/>
          </a:ln>
        </p:spPr>
      </p:pic>
      <p:sp>
        <p:nvSpPr>
          <p:cNvPr id="1146" name="Google Shape;1146;p212"/>
          <p:cNvSpPr txBox="1"/>
          <p:nvPr/>
        </p:nvSpPr>
        <p:spPr>
          <a:xfrm>
            <a:off x="430851" y="211788"/>
            <a:ext cx="79131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Maternal Mental Health Task Force</a:t>
            </a:r>
            <a:endParaRPr sz="3000" b="1">
              <a:solidFill>
                <a:schemeClr val="lt1"/>
              </a:solidFill>
              <a:latin typeface="Montserrat"/>
              <a:ea typeface="Montserrat"/>
              <a:cs typeface="Montserrat"/>
              <a:sym typeface="Montserrat"/>
            </a:endParaRPr>
          </a:p>
        </p:txBody>
      </p:sp>
      <p:sp>
        <p:nvSpPr>
          <p:cNvPr id="1147" name="Google Shape;1147;p212"/>
          <p:cNvSpPr txBox="1"/>
          <p:nvPr/>
        </p:nvSpPr>
        <p:spPr>
          <a:xfrm>
            <a:off x="189350" y="3154350"/>
            <a:ext cx="8323200" cy="1577100"/>
          </a:xfrm>
          <a:prstGeom prst="rect">
            <a:avLst/>
          </a:prstGeom>
          <a:noFill/>
          <a:ln>
            <a:noFill/>
          </a:ln>
        </p:spPr>
        <p:txBody>
          <a:bodyPr spcFirstLastPara="1" wrap="square" lIns="91425" tIns="91425" rIns="91425" bIns="91425" anchor="t" anchorCtr="0">
            <a:noAutofit/>
          </a:bodyPr>
          <a:lstStyle/>
          <a:p>
            <a:pPr marL="0" lvl="0" indent="0" algn="l" rtl="0">
              <a:lnSpc>
                <a:spcPct val="121000"/>
              </a:lnSpc>
              <a:spcBef>
                <a:spcPts val="0"/>
              </a:spcBef>
              <a:spcAft>
                <a:spcPts val="0"/>
              </a:spcAft>
              <a:buClr>
                <a:schemeClr val="dk1"/>
              </a:buClr>
              <a:buSzPts val="1100"/>
              <a:buFont typeface="Arial"/>
              <a:buNone/>
            </a:pPr>
            <a:r>
              <a:rPr lang="en" sz="1850" b="1">
                <a:solidFill>
                  <a:schemeClr val="dk1"/>
                </a:solidFill>
                <a:highlight>
                  <a:schemeClr val="lt1"/>
                </a:highlight>
                <a:latin typeface="Helvetica Neue"/>
                <a:ea typeface="Helvetica Neue"/>
                <a:cs typeface="Helvetica Neue"/>
                <a:sym typeface="Helvetica Neue"/>
              </a:rPr>
              <a:t>Key Recommendations </a:t>
            </a:r>
            <a:endParaRPr sz="1850" b="1">
              <a:solidFill>
                <a:schemeClr val="dk1"/>
              </a:solidFill>
              <a:highlight>
                <a:schemeClr val="lt1"/>
              </a:highlight>
              <a:latin typeface="Helvetica Neue"/>
              <a:ea typeface="Helvetica Neue"/>
              <a:cs typeface="Helvetica Neue"/>
              <a:sym typeface="Helvetica Neue"/>
            </a:endParaRPr>
          </a:p>
          <a:p>
            <a:pPr marL="457200" lvl="0" indent="-330200" algn="l" rtl="0">
              <a:lnSpc>
                <a:spcPct val="121000"/>
              </a:lnSpc>
              <a:spcBef>
                <a:spcPts val="400"/>
              </a:spcBef>
              <a:spcAft>
                <a:spcPts val="0"/>
              </a:spcAft>
              <a:buClr>
                <a:schemeClr val="dk1"/>
              </a:buClr>
              <a:buSzPts val="1600"/>
              <a:buFont typeface="Helvetica Neue"/>
              <a:buChar char="●"/>
            </a:pPr>
            <a:r>
              <a:rPr lang="en" sz="1600">
                <a:solidFill>
                  <a:schemeClr val="dk1"/>
                </a:solidFill>
                <a:highlight>
                  <a:schemeClr val="lt1"/>
                </a:highlight>
                <a:latin typeface="Helvetica Neue"/>
                <a:ea typeface="Helvetica Neue"/>
                <a:cs typeface="Helvetica Neue"/>
                <a:sym typeface="Helvetica Neue"/>
              </a:rPr>
              <a:t>Maternity Care Centers Starting in Desserts (FQHCs w/ midwifery, Ob/Gyns, birth facilities, MH/SUD and pediatrics)</a:t>
            </a:r>
            <a:endParaRPr sz="1600">
              <a:solidFill>
                <a:schemeClr val="dk1"/>
              </a:solidFill>
              <a:highlight>
                <a:schemeClr val="lt1"/>
              </a:highlight>
              <a:latin typeface="Helvetica Neue"/>
              <a:ea typeface="Helvetica Neue"/>
              <a:cs typeface="Helvetica Neue"/>
              <a:sym typeface="Helvetica Neue"/>
            </a:endParaRPr>
          </a:p>
          <a:p>
            <a:pPr marL="457200" lvl="0" indent="-330200" algn="l" rtl="0">
              <a:lnSpc>
                <a:spcPct val="121000"/>
              </a:lnSpc>
              <a:spcBef>
                <a:spcPts val="0"/>
              </a:spcBef>
              <a:spcAft>
                <a:spcPts val="0"/>
              </a:spcAft>
              <a:buClr>
                <a:schemeClr val="dk1"/>
              </a:buClr>
              <a:buSzPts val="1600"/>
              <a:buFont typeface="Helvetica Neue"/>
              <a:buChar char="●"/>
            </a:pPr>
            <a:r>
              <a:rPr lang="en" sz="1600">
                <a:solidFill>
                  <a:schemeClr val="dk1"/>
                </a:solidFill>
                <a:highlight>
                  <a:schemeClr val="lt1"/>
                </a:highlight>
                <a:latin typeface="Helvetica Neue"/>
                <a:ea typeface="Helvetica Neue"/>
                <a:cs typeface="Helvetica Neue"/>
                <a:sym typeface="Helvetica Neue"/>
              </a:rPr>
              <a:t>Improve/Clarify Interactions w/ Child Welfare (mandatory support vs. report)</a:t>
            </a:r>
            <a:endParaRPr sz="1600">
              <a:solidFill>
                <a:schemeClr val="dk1"/>
              </a:solidFill>
              <a:highlight>
                <a:schemeClr val="lt1"/>
              </a:highlight>
              <a:latin typeface="Helvetica Neue"/>
              <a:ea typeface="Helvetica Neue"/>
              <a:cs typeface="Helvetica Neue"/>
              <a:sym typeface="Helvetica Neue"/>
            </a:endParaRPr>
          </a:p>
          <a:p>
            <a:pPr marL="457200" lvl="0" indent="-330200" algn="l" rtl="0">
              <a:lnSpc>
                <a:spcPct val="121000"/>
              </a:lnSpc>
              <a:spcBef>
                <a:spcPts val="0"/>
              </a:spcBef>
              <a:spcAft>
                <a:spcPts val="0"/>
              </a:spcAft>
              <a:buClr>
                <a:schemeClr val="dk1"/>
              </a:buClr>
              <a:buSzPts val="1600"/>
              <a:buFont typeface="Helvetica Neue"/>
              <a:buChar char="●"/>
            </a:pPr>
            <a:r>
              <a:rPr lang="en" sz="1600">
                <a:solidFill>
                  <a:schemeClr val="dk1"/>
                </a:solidFill>
                <a:highlight>
                  <a:schemeClr val="lt1"/>
                </a:highlight>
                <a:latin typeface="Helvetica Neue"/>
                <a:ea typeface="Helvetica Neue"/>
                <a:cs typeface="Helvetica Neue"/>
                <a:sym typeface="Helvetica Neue"/>
              </a:rPr>
              <a:t>Psychiatry Consultation for OB providers in All States </a:t>
            </a:r>
            <a:endParaRPr sz="3200">
              <a:solidFill>
                <a:schemeClr val="dk1"/>
              </a:solidFill>
              <a:latin typeface="Calibri"/>
              <a:ea typeface="Calibri"/>
              <a:cs typeface="Calibri"/>
              <a:sym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18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98" name="Google Shape;898;p186"/>
          <p:cNvSpPr txBox="1"/>
          <p:nvPr/>
        </p:nvSpPr>
        <p:spPr>
          <a:xfrm>
            <a:off x="80375" y="666050"/>
            <a:ext cx="89166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p:txBody>
      </p:sp>
      <p:pic>
        <p:nvPicPr>
          <p:cNvPr id="899" name="Google Shape;899;p186"/>
          <p:cNvPicPr preferRelativeResize="0"/>
          <p:nvPr/>
        </p:nvPicPr>
        <p:blipFill rotWithShape="1">
          <a:blip r:embed="rId4">
            <a:alphaModFix/>
          </a:blip>
          <a:srcRect t="32607" b="31338"/>
          <a:stretch/>
        </p:blipFill>
        <p:spPr>
          <a:xfrm>
            <a:off x="312025" y="0"/>
            <a:ext cx="7717550" cy="977675"/>
          </a:xfrm>
          <a:prstGeom prst="rect">
            <a:avLst/>
          </a:prstGeom>
          <a:noFill/>
          <a:ln>
            <a:noFill/>
          </a:ln>
        </p:spPr>
      </p:pic>
      <p:sp>
        <p:nvSpPr>
          <p:cNvPr id="900" name="Google Shape;900;p186"/>
          <p:cNvSpPr txBox="1"/>
          <p:nvPr/>
        </p:nvSpPr>
        <p:spPr>
          <a:xfrm>
            <a:off x="616541" y="122999"/>
            <a:ext cx="71085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 Reports/Tools/Training/TA</a:t>
            </a:r>
            <a:endParaRPr sz="3000" b="1">
              <a:solidFill>
                <a:schemeClr val="lt1"/>
              </a:solidFill>
              <a:latin typeface="Montserrat"/>
              <a:ea typeface="Montserrat"/>
              <a:cs typeface="Montserrat"/>
              <a:sym typeface="Montserrat"/>
            </a:endParaRPr>
          </a:p>
        </p:txBody>
      </p:sp>
      <p:sp>
        <p:nvSpPr>
          <p:cNvPr id="901" name="Google Shape;901;p186"/>
          <p:cNvSpPr txBox="1"/>
          <p:nvPr/>
        </p:nvSpPr>
        <p:spPr>
          <a:xfrm>
            <a:off x="80375" y="492650"/>
            <a:ext cx="5071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a:solidFill>
                <a:schemeClr val="dk1"/>
              </a:solidFill>
              <a:latin typeface="Georgia"/>
              <a:ea typeface="Georgia"/>
              <a:cs typeface="Georgia"/>
              <a:sym typeface="Georgia"/>
            </a:endParaRPr>
          </a:p>
          <a:p>
            <a:pPr marL="457200" lvl="0" indent="0" algn="l" rtl="0">
              <a:spcBef>
                <a:spcPts val="0"/>
              </a:spcBef>
              <a:spcAft>
                <a:spcPts val="0"/>
              </a:spcAft>
              <a:buNone/>
            </a:pPr>
            <a:endParaRPr sz="2000">
              <a:solidFill>
                <a:srgbClr val="407EC9"/>
              </a:solidFill>
              <a:latin typeface="Helvetica Neue"/>
              <a:ea typeface="Helvetica Neue"/>
              <a:cs typeface="Helvetica Neue"/>
              <a:sym typeface="Helvetica Neue"/>
            </a:endParaRPr>
          </a:p>
          <a:p>
            <a:pPr marL="457200" lvl="0" indent="0" algn="l" rtl="0">
              <a:spcBef>
                <a:spcPts val="0"/>
              </a:spcBef>
              <a:spcAft>
                <a:spcPts val="0"/>
              </a:spcAft>
              <a:buNone/>
            </a:pPr>
            <a:endParaRPr sz="2000">
              <a:latin typeface="Helvetica Neue"/>
              <a:ea typeface="Helvetica Neue"/>
              <a:cs typeface="Helvetica Neue"/>
              <a:sym typeface="Helvetica Neue"/>
            </a:endParaRPr>
          </a:p>
        </p:txBody>
      </p:sp>
      <p:pic>
        <p:nvPicPr>
          <p:cNvPr id="902" name="Google Shape;902;p186"/>
          <p:cNvPicPr preferRelativeResize="0"/>
          <p:nvPr/>
        </p:nvPicPr>
        <p:blipFill>
          <a:blip r:embed="rId5">
            <a:alphaModFix/>
          </a:blip>
          <a:stretch>
            <a:fillRect/>
          </a:stretch>
        </p:blipFill>
        <p:spPr>
          <a:xfrm>
            <a:off x="3330487" y="965875"/>
            <a:ext cx="4483374" cy="2523503"/>
          </a:xfrm>
          <a:prstGeom prst="rect">
            <a:avLst/>
          </a:prstGeom>
          <a:noFill/>
          <a:ln>
            <a:noFill/>
          </a:ln>
        </p:spPr>
      </p:pic>
      <p:pic>
        <p:nvPicPr>
          <p:cNvPr id="903" name="Google Shape;903;p186"/>
          <p:cNvPicPr preferRelativeResize="0"/>
          <p:nvPr/>
        </p:nvPicPr>
        <p:blipFill rotWithShape="1">
          <a:blip r:embed="rId6">
            <a:alphaModFix/>
          </a:blip>
          <a:srcRect l="8440" t="6615" r="50727" b="4591"/>
          <a:stretch/>
        </p:blipFill>
        <p:spPr>
          <a:xfrm>
            <a:off x="80375" y="916093"/>
            <a:ext cx="3228648" cy="3949157"/>
          </a:xfrm>
          <a:prstGeom prst="rect">
            <a:avLst/>
          </a:prstGeom>
          <a:noFill/>
          <a:ln>
            <a:noFill/>
          </a:ln>
        </p:spPr>
      </p:pic>
      <p:pic>
        <p:nvPicPr>
          <p:cNvPr id="904" name="Google Shape;904;p186"/>
          <p:cNvPicPr preferRelativeResize="0"/>
          <p:nvPr/>
        </p:nvPicPr>
        <p:blipFill>
          <a:blip r:embed="rId7">
            <a:alphaModFix/>
          </a:blip>
          <a:stretch>
            <a:fillRect/>
          </a:stretch>
        </p:blipFill>
        <p:spPr>
          <a:xfrm>
            <a:off x="6143625" y="47625"/>
            <a:ext cx="2924174" cy="1644857"/>
          </a:xfrm>
          <a:prstGeom prst="rect">
            <a:avLst/>
          </a:prstGeom>
          <a:noFill/>
          <a:ln>
            <a:noFill/>
          </a:ln>
        </p:spPr>
      </p:pic>
      <p:pic>
        <p:nvPicPr>
          <p:cNvPr id="905" name="Google Shape;905;p186" title="Screenshot 2026-02-10 at 6.40.14 AM.png"/>
          <p:cNvPicPr preferRelativeResize="0"/>
          <p:nvPr/>
        </p:nvPicPr>
        <p:blipFill rotWithShape="1">
          <a:blip r:embed="rId8">
            <a:alphaModFix/>
          </a:blip>
          <a:srcRect l="56341"/>
          <a:stretch/>
        </p:blipFill>
        <p:spPr>
          <a:xfrm>
            <a:off x="7172326" y="1935525"/>
            <a:ext cx="1925652" cy="1910301"/>
          </a:xfrm>
          <a:prstGeom prst="rect">
            <a:avLst/>
          </a:prstGeom>
          <a:noFill/>
          <a:ln>
            <a:noFill/>
          </a:ln>
        </p:spPr>
      </p:pic>
      <p:pic>
        <p:nvPicPr>
          <p:cNvPr id="906" name="Google Shape;906;p186"/>
          <p:cNvPicPr preferRelativeResize="0"/>
          <p:nvPr/>
        </p:nvPicPr>
        <p:blipFill>
          <a:blip r:embed="rId9">
            <a:alphaModFix/>
          </a:blip>
          <a:stretch>
            <a:fillRect/>
          </a:stretch>
        </p:blipFill>
        <p:spPr>
          <a:xfrm>
            <a:off x="4015463" y="3456051"/>
            <a:ext cx="2999025" cy="16874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213"/>
          <p:cNvSpPr txBox="1"/>
          <p:nvPr/>
        </p:nvSpPr>
        <p:spPr>
          <a:xfrm>
            <a:off x="107150" y="983625"/>
            <a:ext cx="3000000" cy="1493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400">
              <a:solidFill>
                <a:srgbClr val="3A2F82"/>
              </a:solidFill>
              <a:latin typeface="Helvetica Neue"/>
              <a:ea typeface="Helvetica Neue"/>
              <a:cs typeface="Helvetica Neue"/>
              <a:sym typeface="Helvetica Neue"/>
            </a:endParaRPr>
          </a:p>
          <a:p>
            <a:pPr marL="457200" lvl="0" indent="0" algn="l" rtl="0">
              <a:spcBef>
                <a:spcPts val="0"/>
              </a:spcBef>
              <a:spcAft>
                <a:spcPts val="0"/>
              </a:spcAft>
              <a:buNone/>
            </a:pPr>
            <a:endParaRPr sz="2400">
              <a:solidFill>
                <a:srgbClr val="3A2F82"/>
              </a:solidFill>
              <a:latin typeface="Helvetica Neue"/>
              <a:ea typeface="Helvetica Neue"/>
              <a:cs typeface="Helvetica Neue"/>
              <a:sym typeface="Helvetica Neue"/>
            </a:endParaRPr>
          </a:p>
          <a:p>
            <a:pPr marL="457200" lvl="0" indent="0" algn="l" rtl="0">
              <a:spcBef>
                <a:spcPts val="0"/>
              </a:spcBef>
              <a:spcAft>
                <a:spcPts val="0"/>
              </a:spcAft>
              <a:buNone/>
            </a:pPr>
            <a:endParaRPr sz="2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300">
              <a:latin typeface="Helvetica Neue"/>
              <a:ea typeface="Helvetica Neue"/>
              <a:cs typeface="Helvetica Neue"/>
              <a:sym typeface="Helvetica Neue"/>
            </a:endParaRPr>
          </a:p>
        </p:txBody>
      </p:sp>
      <p:pic>
        <p:nvPicPr>
          <p:cNvPr id="1154" name="Google Shape;1154;p213"/>
          <p:cNvPicPr preferRelativeResize="0"/>
          <p:nvPr/>
        </p:nvPicPr>
        <p:blipFill rotWithShape="1">
          <a:blip r:embed="rId3">
            <a:alphaModFix/>
          </a:blip>
          <a:srcRect t="32607" b="31338"/>
          <a:stretch/>
        </p:blipFill>
        <p:spPr>
          <a:xfrm>
            <a:off x="0" y="0"/>
            <a:ext cx="9144001" cy="977675"/>
          </a:xfrm>
          <a:prstGeom prst="rect">
            <a:avLst/>
          </a:prstGeom>
          <a:noFill/>
          <a:ln>
            <a:noFill/>
          </a:ln>
        </p:spPr>
      </p:pic>
      <p:sp>
        <p:nvSpPr>
          <p:cNvPr id="1155" name="Google Shape;1155;p213"/>
          <p:cNvSpPr txBox="1"/>
          <p:nvPr/>
        </p:nvSpPr>
        <p:spPr>
          <a:xfrm>
            <a:off x="430851" y="211788"/>
            <a:ext cx="79131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Maternity Care Deserts  </a:t>
            </a:r>
            <a:endParaRPr sz="3000" b="1">
              <a:solidFill>
                <a:schemeClr val="lt1"/>
              </a:solidFill>
              <a:latin typeface="Montserrat"/>
              <a:ea typeface="Montserrat"/>
              <a:cs typeface="Montserrat"/>
              <a:sym typeface="Montserrat"/>
            </a:endParaRPr>
          </a:p>
        </p:txBody>
      </p:sp>
      <p:pic>
        <p:nvPicPr>
          <p:cNvPr id="1156" name="Google Shape;1156;p213" title="Screenshot 2026-03-31 at 3.30.38 AM.png"/>
          <p:cNvPicPr preferRelativeResize="0"/>
          <p:nvPr/>
        </p:nvPicPr>
        <p:blipFill rotWithShape="1">
          <a:blip r:embed="rId4">
            <a:alphaModFix/>
          </a:blip>
          <a:srcRect l="12045" t="4260" r="2711"/>
          <a:stretch/>
        </p:blipFill>
        <p:spPr>
          <a:xfrm>
            <a:off x="223650" y="977680"/>
            <a:ext cx="3837025" cy="3696376"/>
          </a:xfrm>
          <a:prstGeom prst="rect">
            <a:avLst/>
          </a:prstGeom>
          <a:noFill/>
          <a:ln>
            <a:noFill/>
          </a:ln>
        </p:spPr>
      </p:pic>
      <p:pic>
        <p:nvPicPr>
          <p:cNvPr id="1157" name="Google Shape;1157;p213" title="Screenshot 2026-03-31 at 3.30.48 AM.png"/>
          <p:cNvPicPr preferRelativeResize="0"/>
          <p:nvPr/>
        </p:nvPicPr>
        <p:blipFill rotWithShape="1">
          <a:blip r:embed="rId5">
            <a:alphaModFix/>
          </a:blip>
          <a:srcRect l="9821" t="5705"/>
          <a:stretch/>
        </p:blipFill>
        <p:spPr>
          <a:xfrm>
            <a:off x="4472625" y="983625"/>
            <a:ext cx="3462851" cy="3778775"/>
          </a:xfrm>
          <a:prstGeom prst="rect">
            <a:avLst/>
          </a:prstGeom>
          <a:noFill/>
          <a:ln>
            <a:noFill/>
          </a:ln>
        </p:spPr>
      </p:pic>
      <p:sp>
        <p:nvSpPr>
          <p:cNvPr id="1158" name="Google Shape;1158;p213"/>
          <p:cNvSpPr txBox="1"/>
          <p:nvPr/>
        </p:nvSpPr>
        <p:spPr>
          <a:xfrm>
            <a:off x="306025" y="4755080"/>
            <a:ext cx="71091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https://www.marchofdimes.org/peristats/reports/arkansas/maternity-care-deserts</a:t>
            </a:r>
            <a:endParaRPr>
              <a:solidFill>
                <a:schemeClr val="dk1"/>
              </a:solidFill>
              <a:latin typeface="Calibri"/>
              <a:ea typeface="Calibri"/>
              <a:cs typeface="Calibri"/>
              <a:sym typeface="Calibri"/>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214"/>
          <p:cNvPicPr preferRelativeResize="0"/>
          <p:nvPr/>
        </p:nvPicPr>
        <p:blipFill>
          <a:blip r:embed="rId3">
            <a:alphaModFix/>
          </a:blip>
          <a:stretch>
            <a:fillRect/>
          </a:stretch>
        </p:blipFill>
        <p:spPr>
          <a:xfrm>
            <a:off x="326275" y="986825"/>
            <a:ext cx="5674851" cy="3783226"/>
          </a:xfrm>
          <a:prstGeom prst="rect">
            <a:avLst/>
          </a:prstGeom>
          <a:noFill/>
          <a:ln>
            <a:noFill/>
          </a:ln>
        </p:spPr>
      </p:pic>
      <p:sp>
        <p:nvSpPr>
          <p:cNvPr id="1164" name="Google Shape;1164;p214"/>
          <p:cNvSpPr txBox="1"/>
          <p:nvPr/>
        </p:nvSpPr>
        <p:spPr>
          <a:xfrm>
            <a:off x="1324825" y="158593"/>
            <a:ext cx="6172500" cy="1354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200" b="1" i="0" u="none" strike="noStrike" cap="none">
                <a:solidFill>
                  <a:srgbClr val="002060"/>
                </a:solidFill>
                <a:highlight>
                  <a:srgbClr val="FFFFFF"/>
                </a:highlight>
                <a:latin typeface="Helvetica Neue"/>
                <a:ea typeface="Helvetica Neue"/>
                <a:cs typeface="Helvetica Neue"/>
                <a:sym typeface="Helvetica Neue"/>
              </a:rPr>
              <a:t>2026 Maternal Mental Health Report Cards </a:t>
            </a:r>
            <a:endParaRPr sz="16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213547"/>
                </a:solidFill>
                <a:highlight>
                  <a:schemeClr val="lt1"/>
                </a:highlight>
                <a:latin typeface="Helvetica Neue"/>
                <a:ea typeface="Helvetica Neue"/>
                <a:cs typeface="Helvetica Neue"/>
                <a:sym typeface="Helvetica Neue"/>
              </a:rPr>
              <a:t>US Grade is a </a:t>
            </a:r>
            <a:r>
              <a:rPr lang="en" sz="2000" b="1" i="0" u="none" strike="noStrike" cap="none">
                <a:solidFill>
                  <a:srgbClr val="213547"/>
                </a:solidFill>
                <a:highlight>
                  <a:schemeClr val="lt1"/>
                </a:highlight>
                <a:latin typeface="Helvetica Neue"/>
                <a:ea typeface="Helvetica Neue"/>
                <a:cs typeface="Helvetica Neue"/>
                <a:sym typeface="Helvetica Neue"/>
              </a:rPr>
              <a:t>“C”</a:t>
            </a:r>
            <a:endParaRPr sz="2000">
              <a:solidFill>
                <a:srgbClr val="002060"/>
              </a:solidFill>
              <a:highlight>
                <a:schemeClr val="lt1"/>
              </a:highlight>
              <a:latin typeface="Helvetica Neue"/>
              <a:ea typeface="Helvetica Neue"/>
              <a:cs typeface="Helvetica Neue"/>
              <a:sym typeface="Helvetica Neue"/>
            </a:endParaRPr>
          </a:p>
          <a:p>
            <a:pPr marL="0" lvl="0" indent="0" algn="ctr" rtl="0">
              <a:spcBef>
                <a:spcPts val="0"/>
              </a:spcBef>
              <a:spcAft>
                <a:spcPts val="0"/>
              </a:spcAft>
              <a:buClr>
                <a:schemeClr val="dk1"/>
              </a:buClr>
              <a:buFont typeface="Arial"/>
              <a:buNone/>
            </a:pPr>
            <a:r>
              <a:rPr lang="en" sz="2000" b="1">
                <a:solidFill>
                  <a:srgbClr val="002060"/>
                </a:solidFill>
                <a:highlight>
                  <a:schemeClr val="lt1"/>
                </a:highlight>
                <a:latin typeface="Helvetica Neue"/>
                <a:ea typeface="Helvetica Neue"/>
                <a:cs typeface="Helvetica Neue"/>
                <a:sym typeface="Helvetica Neue"/>
              </a:rPr>
              <a:t>No</a:t>
            </a:r>
            <a:r>
              <a:rPr lang="en" sz="2000">
                <a:solidFill>
                  <a:srgbClr val="002060"/>
                </a:solidFill>
                <a:highlight>
                  <a:schemeClr val="lt1"/>
                </a:highlight>
                <a:latin typeface="Helvetica Neue"/>
                <a:ea typeface="Helvetica Neue"/>
                <a:cs typeface="Helvetica Neue"/>
                <a:sym typeface="Helvetica Neue"/>
              </a:rPr>
              <a:t> As or Fs; </a:t>
            </a:r>
            <a:r>
              <a:rPr lang="en" sz="2000" b="1">
                <a:solidFill>
                  <a:srgbClr val="213547"/>
                </a:solidFill>
                <a:highlight>
                  <a:schemeClr val="lt1"/>
                </a:highlight>
                <a:latin typeface="Helvetica Neue"/>
                <a:ea typeface="Helvetica Neue"/>
                <a:cs typeface="Helvetica Neue"/>
                <a:sym typeface="Helvetica Neue"/>
              </a:rPr>
              <a:t>15 states </a:t>
            </a:r>
            <a:r>
              <a:rPr lang="en" sz="2000">
                <a:solidFill>
                  <a:srgbClr val="213547"/>
                </a:solidFill>
                <a:highlight>
                  <a:schemeClr val="lt1"/>
                </a:highlight>
                <a:latin typeface="Helvetica Neue"/>
                <a:ea typeface="Helvetica Neue"/>
                <a:cs typeface="Helvetica Neue"/>
                <a:sym typeface="Helvetica Neue"/>
              </a:rPr>
              <a:t>received Ds</a:t>
            </a:r>
            <a:endParaRPr sz="2000">
              <a:solidFill>
                <a:srgbClr val="002060"/>
              </a:solidFill>
              <a:highlight>
                <a:schemeClr val="lt1"/>
              </a:highlight>
              <a:latin typeface="Helvetica Neue"/>
              <a:ea typeface="Helvetica Neue"/>
              <a:cs typeface="Helvetica Neue"/>
              <a:sym typeface="Helvetica Neue"/>
            </a:endParaRPr>
          </a:p>
          <a:p>
            <a:pPr marL="0" marR="0" lvl="0" indent="0" algn="ctr" rtl="0">
              <a:lnSpc>
                <a:spcPct val="100000"/>
              </a:lnSpc>
              <a:spcBef>
                <a:spcPts val="0"/>
              </a:spcBef>
              <a:spcAft>
                <a:spcPts val="0"/>
              </a:spcAft>
              <a:buNone/>
            </a:pPr>
            <a:endParaRPr sz="2000" b="0" i="0" u="none" strike="noStrike" cap="none">
              <a:solidFill>
                <a:srgbClr val="213547"/>
              </a:solidFill>
              <a:highlight>
                <a:srgbClr val="FFFFFF"/>
              </a:highlight>
              <a:latin typeface="Helvetica Neue"/>
              <a:ea typeface="Helvetica Neue"/>
              <a:cs typeface="Helvetica Neue"/>
              <a:sym typeface="Helvetica Neue"/>
            </a:endParaRPr>
          </a:p>
        </p:txBody>
      </p:sp>
      <p:pic>
        <p:nvPicPr>
          <p:cNvPr id="1165" name="Google Shape;1165;p214"/>
          <p:cNvPicPr preferRelativeResize="0"/>
          <p:nvPr/>
        </p:nvPicPr>
        <p:blipFill rotWithShape="1">
          <a:blip r:embed="rId4">
            <a:alphaModFix/>
          </a:blip>
          <a:srcRect/>
          <a:stretch/>
        </p:blipFill>
        <p:spPr>
          <a:xfrm>
            <a:off x="6597337" y="3310899"/>
            <a:ext cx="2036525" cy="563000"/>
          </a:xfrm>
          <a:prstGeom prst="rect">
            <a:avLst/>
          </a:prstGeom>
          <a:noFill/>
          <a:ln>
            <a:noFill/>
          </a:ln>
        </p:spPr>
      </p:pic>
      <p:pic>
        <p:nvPicPr>
          <p:cNvPr id="1166" name="Google Shape;1166;p214"/>
          <p:cNvPicPr preferRelativeResize="0"/>
          <p:nvPr/>
        </p:nvPicPr>
        <p:blipFill rotWithShape="1">
          <a:blip r:embed="rId5">
            <a:alphaModFix/>
          </a:blip>
          <a:srcRect/>
          <a:stretch/>
        </p:blipFill>
        <p:spPr>
          <a:xfrm>
            <a:off x="6210700" y="2747900"/>
            <a:ext cx="2809800" cy="563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215"/>
          <p:cNvPicPr preferRelativeResize="0"/>
          <p:nvPr/>
        </p:nvPicPr>
        <p:blipFill rotWithShape="1">
          <a:blip r:embed="rId3">
            <a:alphaModFix/>
          </a:blip>
          <a:srcRect/>
          <a:stretch/>
        </p:blipFill>
        <p:spPr>
          <a:xfrm>
            <a:off x="0" y="113355"/>
            <a:ext cx="9144000" cy="5143500"/>
          </a:xfrm>
          <a:prstGeom prst="rect">
            <a:avLst/>
          </a:prstGeom>
          <a:noFill/>
          <a:ln>
            <a:noFill/>
          </a:ln>
        </p:spPr>
      </p:pic>
      <p:sp>
        <p:nvSpPr>
          <p:cNvPr id="1172" name="Google Shape;1172;p215"/>
          <p:cNvSpPr txBox="1"/>
          <p:nvPr/>
        </p:nvSpPr>
        <p:spPr>
          <a:xfrm>
            <a:off x="463800" y="404965"/>
            <a:ext cx="8216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400" b="1" i="0" u="none" strike="noStrike" cap="none">
                <a:solidFill>
                  <a:srgbClr val="002060"/>
                </a:solidFill>
                <a:latin typeface="Helvetica Neue"/>
                <a:ea typeface="Helvetica Neue"/>
                <a:cs typeface="Helvetica Neue"/>
                <a:sym typeface="Helvetica Neue"/>
              </a:rPr>
              <a:t>27 key measures</a:t>
            </a:r>
            <a:r>
              <a:rPr lang="en" sz="2400" b="0" i="0" u="none" strike="noStrike" cap="none">
                <a:solidFill>
                  <a:srgbClr val="002060"/>
                </a:solidFill>
                <a:latin typeface="Helvetica Neue"/>
                <a:ea typeface="Helvetica Neue"/>
                <a:cs typeface="Helvetica Neue"/>
                <a:sym typeface="Helvetica Neue"/>
              </a:rPr>
              <a:t> </a:t>
            </a:r>
            <a:r>
              <a:rPr lang="en" sz="2400" b="1" i="0" u="none" strike="noStrike" cap="none">
                <a:solidFill>
                  <a:srgbClr val="002060"/>
                </a:solidFill>
                <a:latin typeface="Helvetica Neue"/>
                <a:ea typeface="Helvetica Neue"/>
                <a:cs typeface="Helvetica Neue"/>
                <a:sym typeface="Helvetica Neue"/>
              </a:rPr>
              <a:t>provide a snapshot of state efforts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 sz="2400" b="0" i="0" u="none" strike="noStrike" cap="none">
                <a:solidFill>
                  <a:srgbClr val="002060"/>
                </a:solidFill>
                <a:latin typeface="Helvetica Neue"/>
                <a:ea typeface="Helvetica Neue"/>
                <a:cs typeface="Helvetica Neue"/>
                <a:sym typeface="Helvetica Neue"/>
              </a:rPr>
              <a:t>to address MMH across four categories.</a:t>
            </a:r>
            <a:endParaRPr sz="2400" b="0" i="0" u="none" strike="noStrike" cap="none">
              <a:solidFill>
                <a:srgbClr val="002060"/>
              </a:solidFill>
              <a:latin typeface="Helvetica Neue"/>
              <a:ea typeface="Helvetica Neue"/>
              <a:cs typeface="Helvetica Neue"/>
              <a:sym typeface="Helvetica Neue"/>
            </a:endParaRPr>
          </a:p>
        </p:txBody>
      </p:sp>
      <p:pic>
        <p:nvPicPr>
          <p:cNvPr id="1173" name="Google Shape;1173;p215"/>
          <p:cNvPicPr preferRelativeResize="0"/>
          <p:nvPr/>
        </p:nvPicPr>
        <p:blipFill rotWithShape="1">
          <a:blip r:embed="rId4">
            <a:alphaModFix/>
          </a:blip>
          <a:srcRect/>
          <a:stretch/>
        </p:blipFill>
        <p:spPr>
          <a:xfrm>
            <a:off x="101771" y="1265014"/>
            <a:ext cx="2112126" cy="2123782"/>
          </a:xfrm>
          <a:prstGeom prst="rect">
            <a:avLst/>
          </a:prstGeom>
          <a:noFill/>
          <a:ln>
            <a:noFill/>
          </a:ln>
        </p:spPr>
      </p:pic>
      <p:pic>
        <p:nvPicPr>
          <p:cNvPr id="1174" name="Google Shape;1174;p215"/>
          <p:cNvPicPr preferRelativeResize="0"/>
          <p:nvPr/>
        </p:nvPicPr>
        <p:blipFill rotWithShape="1">
          <a:blip r:embed="rId5">
            <a:alphaModFix/>
          </a:blip>
          <a:srcRect/>
          <a:stretch/>
        </p:blipFill>
        <p:spPr>
          <a:xfrm>
            <a:off x="2202147" y="1506650"/>
            <a:ext cx="2369852" cy="2302560"/>
          </a:xfrm>
          <a:prstGeom prst="rect">
            <a:avLst/>
          </a:prstGeom>
          <a:noFill/>
          <a:ln>
            <a:noFill/>
          </a:ln>
        </p:spPr>
      </p:pic>
      <p:pic>
        <p:nvPicPr>
          <p:cNvPr id="1175" name="Google Shape;1175;p215"/>
          <p:cNvPicPr preferRelativeResize="0"/>
          <p:nvPr/>
        </p:nvPicPr>
        <p:blipFill rotWithShape="1">
          <a:blip r:embed="rId6">
            <a:alphaModFix/>
          </a:blip>
          <a:srcRect/>
          <a:stretch/>
        </p:blipFill>
        <p:spPr>
          <a:xfrm>
            <a:off x="4572000" y="1506651"/>
            <a:ext cx="2282353" cy="2339780"/>
          </a:xfrm>
          <a:prstGeom prst="rect">
            <a:avLst/>
          </a:prstGeom>
          <a:noFill/>
          <a:ln>
            <a:noFill/>
          </a:ln>
        </p:spPr>
      </p:pic>
      <p:sp>
        <p:nvSpPr>
          <p:cNvPr id="1176" name="Google Shape;1176;p215"/>
          <p:cNvSpPr txBox="1"/>
          <p:nvPr/>
        </p:nvSpPr>
        <p:spPr>
          <a:xfrm>
            <a:off x="2498546" y="1743034"/>
            <a:ext cx="1752000" cy="694500"/>
          </a:xfrm>
          <a:prstGeom prst="rect">
            <a:avLst/>
          </a:prstGeom>
          <a:noFill/>
          <a:ln>
            <a:noFill/>
          </a:ln>
        </p:spPr>
        <p:txBody>
          <a:bodyPr spcFirstLastPara="1" wrap="square" lIns="91425" tIns="91425" rIns="91425" bIns="91425" anchor="t" anchorCtr="0">
            <a:spAutoFit/>
          </a:bodyPr>
          <a:lstStyle/>
          <a:p>
            <a:pPr marL="0" marR="0" lvl="1" indent="0" algn="ctr" rtl="0">
              <a:lnSpc>
                <a:spcPct val="107000"/>
              </a:lnSpc>
              <a:spcBef>
                <a:spcPts val="0"/>
              </a:spcBef>
              <a:spcAft>
                <a:spcPts val="0"/>
              </a:spcAft>
              <a:buClr>
                <a:srgbClr val="000000"/>
              </a:buClr>
              <a:buSzPts val="1600"/>
              <a:buFont typeface="Arial"/>
              <a:buNone/>
            </a:pPr>
            <a:r>
              <a:rPr lang="en" sz="1600" b="1" i="0" u="none" strike="noStrike" cap="none">
                <a:solidFill>
                  <a:srgbClr val="002060"/>
                </a:solidFill>
                <a:latin typeface="Helvetica Neue"/>
                <a:ea typeface="Helvetica Neue"/>
                <a:cs typeface="Helvetica Neue"/>
                <a:sym typeface="Helvetica Neue"/>
              </a:rPr>
              <a:t>Providers and </a:t>
            </a:r>
            <a:endParaRPr sz="1600" b="1" i="0" u="none" strike="noStrike" cap="none">
              <a:solidFill>
                <a:srgbClr val="002060"/>
              </a:solidFill>
              <a:latin typeface="Helvetica Neue"/>
              <a:ea typeface="Helvetica Neue"/>
              <a:cs typeface="Helvetica Neue"/>
              <a:sym typeface="Helvetica Neue"/>
            </a:endParaRPr>
          </a:p>
          <a:p>
            <a:pPr marL="0" marR="0" lvl="1" indent="0" algn="ctr" rtl="0">
              <a:lnSpc>
                <a:spcPct val="107000"/>
              </a:lnSpc>
              <a:spcBef>
                <a:spcPts val="0"/>
              </a:spcBef>
              <a:spcAft>
                <a:spcPts val="0"/>
              </a:spcAft>
              <a:buClr>
                <a:srgbClr val="000000"/>
              </a:buClr>
              <a:buSzPts val="1600"/>
              <a:buFont typeface="Arial"/>
              <a:buNone/>
            </a:pPr>
            <a:r>
              <a:rPr lang="en" sz="1600" b="1" i="0" u="none" strike="noStrike" cap="none">
                <a:solidFill>
                  <a:srgbClr val="002060"/>
                </a:solidFill>
                <a:latin typeface="Helvetica Neue"/>
                <a:ea typeface="Helvetica Neue"/>
                <a:cs typeface="Helvetica Neue"/>
                <a:sym typeface="Helvetica Neue"/>
              </a:rPr>
              <a:t>Treatment</a:t>
            </a:r>
            <a:endParaRPr sz="1600" b="1" i="0" u="none" strike="noStrike" cap="none">
              <a:solidFill>
                <a:schemeClr val="dk1"/>
              </a:solidFill>
              <a:latin typeface="Helvetica Neue"/>
              <a:ea typeface="Helvetica Neue"/>
              <a:cs typeface="Helvetica Neue"/>
              <a:sym typeface="Helvetica Neue"/>
            </a:endParaRPr>
          </a:p>
        </p:txBody>
      </p:sp>
      <p:sp>
        <p:nvSpPr>
          <p:cNvPr id="1177" name="Google Shape;1177;p215"/>
          <p:cNvSpPr txBox="1"/>
          <p:nvPr/>
        </p:nvSpPr>
        <p:spPr>
          <a:xfrm>
            <a:off x="327259" y="1601383"/>
            <a:ext cx="1649400" cy="909600"/>
          </a:xfrm>
          <a:prstGeom prst="rect">
            <a:avLst/>
          </a:prstGeom>
          <a:noFill/>
          <a:ln>
            <a:noFill/>
          </a:ln>
        </p:spPr>
        <p:txBody>
          <a:bodyPr spcFirstLastPara="1" wrap="square" lIns="91425" tIns="91425" rIns="91425" bIns="91425" anchor="t" anchorCtr="0">
            <a:spAutoFit/>
          </a:bodyPr>
          <a:lstStyle/>
          <a:p>
            <a:pPr marL="0" marR="0" lvl="1" indent="0" algn="ctr" rtl="0">
              <a:lnSpc>
                <a:spcPct val="107000"/>
              </a:lnSpc>
              <a:spcBef>
                <a:spcPts val="0"/>
              </a:spcBef>
              <a:spcAft>
                <a:spcPts val="0"/>
              </a:spcAft>
              <a:buClr>
                <a:srgbClr val="000000"/>
              </a:buClr>
              <a:buSzPts val="1500"/>
              <a:buFont typeface="Arial"/>
              <a:buNone/>
            </a:pPr>
            <a:r>
              <a:rPr lang="en" sz="1500" b="1" i="0" u="none" strike="noStrike" cap="none">
                <a:solidFill>
                  <a:srgbClr val="002060"/>
                </a:solidFill>
                <a:latin typeface="Helvetica Neue"/>
                <a:ea typeface="Helvetica Neue"/>
                <a:cs typeface="Helvetica Neue"/>
                <a:sym typeface="Helvetica Neue"/>
              </a:rPr>
              <a:t>Screening/</a:t>
            </a:r>
            <a:endParaRPr/>
          </a:p>
          <a:p>
            <a:pPr marL="0" marR="0" lvl="1" indent="0" algn="ctr" rtl="0">
              <a:lnSpc>
                <a:spcPct val="107000"/>
              </a:lnSpc>
              <a:spcBef>
                <a:spcPts val="0"/>
              </a:spcBef>
              <a:spcAft>
                <a:spcPts val="0"/>
              </a:spcAft>
              <a:buClr>
                <a:srgbClr val="000000"/>
              </a:buClr>
              <a:buSzPts val="1500"/>
              <a:buFont typeface="Arial"/>
              <a:buNone/>
            </a:pPr>
            <a:r>
              <a:rPr lang="en" sz="1500" b="1" i="0" u="none" strike="noStrike" cap="none">
                <a:solidFill>
                  <a:srgbClr val="002060"/>
                </a:solidFill>
                <a:latin typeface="Helvetica Neue"/>
                <a:ea typeface="Helvetica Neue"/>
                <a:cs typeface="Helvetica Neue"/>
                <a:sym typeface="Helvetica Neue"/>
              </a:rPr>
              <a:t>Detection </a:t>
            </a:r>
            <a:endParaRPr sz="1400" b="0" i="0" u="none" strike="noStrike" cap="none">
              <a:solidFill>
                <a:srgbClr val="000000"/>
              </a:solidFill>
              <a:latin typeface="Arial"/>
              <a:ea typeface="Arial"/>
              <a:cs typeface="Arial"/>
              <a:sym typeface="Arial"/>
            </a:endParaRPr>
          </a:p>
          <a:p>
            <a:pPr marL="0" marR="0" lvl="1" indent="0" algn="ctr" rtl="0">
              <a:lnSpc>
                <a:spcPct val="107000"/>
              </a:lnSpc>
              <a:spcBef>
                <a:spcPts val="0"/>
              </a:spcBef>
              <a:spcAft>
                <a:spcPts val="0"/>
              </a:spcAft>
              <a:buClr>
                <a:srgbClr val="000000"/>
              </a:buClr>
              <a:buSzPts val="1500"/>
              <a:buFont typeface="Arial"/>
              <a:buNone/>
            </a:pPr>
            <a:endParaRPr sz="1500" b="0" i="0" u="none" strike="noStrike" cap="none">
              <a:solidFill>
                <a:schemeClr val="dk1"/>
              </a:solidFill>
              <a:latin typeface="Helvetica Neue"/>
              <a:ea typeface="Helvetica Neue"/>
              <a:cs typeface="Helvetica Neue"/>
              <a:sym typeface="Helvetica Neue"/>
            </a:endParaRPr>
          </a:p>
        </p:txBody>
      </p:sp>
      <p:sp>
        <p:nvSpPr>
          <p:cNvPr id="1178" name="Google Shape;1178;p215"/>
          <p:cNvSpPr txBox="1"/>
          <p:nvPr/>
        </p:nvSpPr>
        <p:spPr>
          <a:xfrm>
            <a:off x="4862390" y="1816000"/>
            <a:ext cx="1649400" cy="694500"/>
          </a:xfrm>
          <a:prstGeom prst="rect">
            <a:avLst/>
          </a:prstGeom>
          <a:noFill/>
          <a:ln>
            <a:noFill/>
          </a:ln>
        </p:spPr>
        <p:txBody>
          <a:bodyPr spcFirstLastPara="1" wrap="square" lIns="91425" tIns="91425" rIns="91425" bIns="91425" anchor="t" anchorCtr="0">
            <a:spAutoFit/>
          </a:bodyPr>
          <a:lstStyle/>
          <a:p>
            <a:pPr marL="0" marR="0" lvl="1" indent="0" algn="ctr" rtl="0">
              <a:lnSpc>
                <a:spcPct val="107000"/>
              </a:lnSpc>
              <a:spcBef>
                <a:spcPts val="0"/>
              </a:spcBef>
              <a:spcAft>
                <a:spcPts val="0"/>
              </a:spcAft>
              <a:buClr>
                <a:srgbClr val="000000"/>
              </a:buClr>
              <a:buSzPts val="1600"/>
              <a:buFont typeface="Arial"/>
              <a:buNone/>
            </a:pPr>
            <a:r>
              <a:rPr lang="en" sz="1600" b="1" i="0" u="none" strike="noStrike" cap="none">
                <a:solidFill>
                  <a:srgbClr val="002060"/>
                </a:solidFill>
                <a:latin typeface="Helvetica Neue"/>
                <a:ea typeface="Helvetica Neue"/>
                <a:cs typeface="Helvetica Neue"/>
                <a:sym typeface="Helvetica Neue"/>
              </a:rPr>
              <a:t>Policy and Payment</a:t>
            </a:r>
            <a:endParaRPr sz="1600" b="0" i="0" u="none" strike="noStrike" cap="none">
              <a:solidFill>
                <a:schemeClr val="dk1"/>
              </a:solidFill>
              <a:latin typeface="Helvetica Neue"/>
              <a:ea typeface="Helvetica Neue"/>
              <a:cs typeface="Helvetica Neue"/>
              <a:sym typeface="Helvetica Neue"/>
            </a:endParaRPr>
          </a:p>
        </p:txBody>
      </p:sp>
      <p:sp>
        <p:nvSpPr>
          <p:cNvPr id="1179" name="Google Shape;1179;p215"/>
          <p:cNvSpPr txBox="1"/>
          <p:nvPr/>
        </p:nvSpPr>
        <p:spPr>
          <a:xfrm>
            <a:off x="2458193" y="2307593"/>
            <a:ext cx="1991400" cy="1259700"/>
          </a:xfrm>
          <a:prstGeom prst="rect">
            <a:avLst/>
          </a:prstGeom>
          <a:noFill/>
          <a:ln>
            <a:noFill/>
          </a:ln>
        </p:spPr>
        <p:txBody>
          <a:bodyPr spcFirstLastPara="1" wrap="square" lIns="91425" tIns="91425" rIns="91425" bIns="91425" anchor="t" anchorCtr="0">
            <a:spAutoFit/>
          </a:bodyPr>
          <a:lstStyle/>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Provider-patient ratios</a:t>
            </a:r>
            <a:endParaRPr sz="1400" b="0" i="0" u="none" strike="noStrike" cap="none">
              <a:solidFill>
                <a:srgbClr val="000000"/>
              </a:solidFill>
              <a:latin typeface="Arial"/>
              <a:ea typeface="Arial"/>
              <a:cs typeface="Arial"/>
              <a:sym typeface="Arial"/>
            </a:endParaRPr>
          </a:p>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MMH inpatient &amp; outpatient programs</a:t>
            </a:r>
            <a:endParaRPr/>
          </a:p>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Perinatal psychiatry consultation programs</a:t>
            </a:r>
            <a:endParaRPr sz="1100" b="0" i="0" u="none" strike="noStrike" cap="none">
              <a:solidFill>
                <a:schemeClr val="dk1"/>
              </a:solidFill>
              <a:latin typeface="Helvetica Neue"/>
              <a:ea typeface="Helvetica Neue"/>
              <a:cs typeface="Helvetica Neue"/>
              <a:sym typeface="Helvetica Neue"/>
            </a:endParaRPr>
          </a:p>
          <a:p>
            <a:pPr marL="171450" marR="0" lvl="1" indent="-101600" algn="l" rtl="0">
              <a:lnSpc>
                <a:spcPct val="107000"/>
              </a:lnSpc>
              <a:spcBef>
                <a:spcPts val="0"/>
              </a:spcBef>
              <a:spcAft>
                <a:spcPts val="0"/>
              </a:spcAft>
              <a:buClr>
                <a:srgbClr val="000000"/>
              </a:buClr>
              <a:buSzPts val="1100"/>
              <a:buFont typeface="Arial"/>
              <a:buNone/>
            </a:pPr>
            <a:endParaRPr sz="1100" b="0" i="0" u="none" strike="noStrike" cap="none">
              <a:solidFill>
                <a:schemeClr val="dk1"/>
              </a:solidFill>
              <a:latin typeface="Helvetica Neue"/>
              <a:ea typeface="Helvetica Neue"/>
              <a:cs typeface="Helvetica Neue"/>
              <a:sym typeface="Helvetica Neue"/>
            </a:endParaRPr>
          </a:p>
        </p:txBody>
      </p:sp>
      <p:sp>
        <p:nvSpPr>
          <p:cNvPr id="1180" name="Google Shape;1180;p215"/>
          <p:cNvSpPr txBox="1"/>
          <p:nvPr/>
        </p:nvSpPr>
        <p:spPr>
          <a:xfrm>
            <a:off x="293848" y="2187402"/>
            <a:ext cx="1991400" cy="716400"/>
          </a:xfrm>
          <a:prstGeom prst="rect">
            <a:avLst/>
          </a:prstGeom>
          <a:noFill/>
          <a:ln>
            <a:noFill/>
          </a:ln>
        </p:spPr>
        <p:txBody>
          <a:bodyPr spcFirstLastPara="1" wrap="square" lIns="91425" tIns="91425" rIns="91425" bIns="91425" anchor="t" anchorCtr="0">
            <a:spAutoFit/>
          </a:bodyPr>
          <a:lstStyle/>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Screening rates</a:t>
            </a:r>
            <a:endParaRPr sz="1400" b="0" i="0" u="none" strike="noStrike" cap="none">
              <a:solidFill>
                <a:srgbClr val="000000"/>
              </a:solidFill>
              <a:latin typeface="Arial"/>
              <a:ea typeface="Arial"/>
              <a:cs typeface="Arial"/>
              <a:sym typeface="Arial"/>
            </a:endParaRPr>
          </a:p>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Screening as a performance measure</a:t>
            </a:r>
            <a:endParaRPr sz="1100" b="0" i="0" u="none" strike="noStrike" cap="none">
              <a:solidFill>
                <a:schemeClr val="dk1"/>
              </a:solidFill>
              <a:latin typeface="Helvetica Neue"/>
              <a:ea typeface="Helvetica Neue"/>
              <a:cs typeface="Helvetica Neue"/>
              <a:sym typeface="Helvetica Neue"/>
            </a:endParaRPr>
          </a:p>
        </p:txBody>
      </p:sp>
      <p:sp>
        <p:nvSpPr>
          <p:cNvPr id="1181" name="Google Shape;1181;p215"/>
          <p:cNvSpPr txBox="1"/>
          <p:nvPr/>
        </p:nvSpPr>
        <p:spPr>
          <a:xfrm>
            <a:off x="4794356" y="2230354"/>
            <a:ext cx="1991400" cy="1622100"/>
          </a:xfrm>
          <a:prstGeom prst="rect">
            <a:avLst/>
          </a:prstGeom>
          <a:noFill/>
          <a:ln>
            <a:noFill/>
          </a:ln>
        </p:spPr>
        <p:txBody>
          <a:bodyPr spcFirstLastPara="1" wrap="square" lIns="91425" tIns="91425" rIns="91425" bIns="91425" anchor="t" anchorCtr="0">
            <a:spAutoFit/>
          </a:bodyPr>
          <a:lstStyle/>
          <a:p>
            <a:pPr marL="171450" marR="0" lvl="1" indent="-101600" algn="l" rtl="0">
              <a:lnSpc>
                <a:spcPct val="107000"/>
              </a:lnSpc>
              <a:spcBef>
                <a:spcPts val="0"/>
              </a:spcBef>
              <a:spcAft>
                <a:spcPts val="0"/>
              </a:spcAft>
              <a:buClr>
                <a:srgbClr val="000000"/>
              </a:buClr>
              <a:buSzPts val="1100"/>
              <a:buFont typeface="Arial"/>
              <a:buNone/>
            </a:pPr>
            <a:endParaRPr sz="1100" b="0" i="0" u="none" strike="noStrike" cap="none">
              <a:solidFill>
                <a:srgbClr val="002060"/>
              </a:solidFill>
              <a:latin typeface="Helvetica Neue"/>
              <a:ea typeface="Helvetica Neue"/>
              <a:cs typeface="Helvetica Neue"/>
              <a:sym typeface="Helvetica Neue"/>
            </a:endParaRPr>
          </a:p>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Medicaid coverage</a:t>
            </a:r>
            <a:endParaRPr sz="1400" b="0" i="0" u="none" strike="noStrike" cap="none">
              <a:solidFill>
                <a:srgbClr val="000000"/>
              </a:solidFill>
              <a:latin typeface="Arial"/>
              <a:ea typeface="Arial"/>
              <a:cs typeface="Arial"/>
              <a:sym typeface="Arial"/>
            </a:endParaRPr>
          </a:p>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Quality improvement programs</a:t>
            </a:r>
            <a:endParaRPr/>
          </a:p>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State MMH strategic plan</a:t>
            </a:r>
            <a:endParaRPr/>
          </a:p>
          <a:p>
            <a:pPr marL="171450" marR="0" lvl="1" indent="-171450" algn="l" rtl="0">
              <a:lnSpc>
                <a:spcPct val="107000"/>
              </a:lnSpc>
              <a:spcBef>
                <a:spcPts val="0"/>
              </a:spcBef>
              <a:spcAft>
                <a:spcPts val="0"/>
              </a:spcAft>
              <a:buClr>
                <a:srgbClr val="270070"/>
              </a:buClr>
              <a:buSzPts val="1100"/>
              <a:buFont typeface="Arial"/>
              <a:buChar char="•"/>
            </a:pPr>
            <a:r>
              <a:rPr lang="en" sz="1100">
                <a:solidFill>
                  <a:srgbClr val="002060"/>
                </a:solidFill>
                <a:latin typeface="Helvetica Neue"/>
                <a:ea typeface="Helvetica Neue"/>
                <a:cs typeface="Helvetica Neue"/>
                <a:sym typeface="Helvetica Neue"/>
              </a:rPr>
              <a:t>PQC MMH efforts</a:t>
            </a:r>
            <a:endParaRPr>
              <a:solidFill>
                <a:srgbClr val="270070"/>
              </a:solidFill>
            </a:endParaRPr>
          </a:p>
          <a:p>
            <a:pPr marL="171450" marR="0" lvl="1" indent="-101600" algn="l" rtl="0">
              <a:lnSpc>
                <a:spcPct val="107000"/>
              </a:lnSpc>
              <a:spcBef>
                <a:spcPts val="0"/>
              </a:spcBef>
              <a:spcAft>
                <a:spcPts val="0"/>
              </a:spcAft>
              <a:buClr>
                <a:srgbClr val="000000"/>
              </a:buClr>
              <a:buSzPts val="1100"/>
              <a:buFont typeface="Arial"/>
              <a:buNone/>
            </a:pPr>
            <a:endParaRPr sz="1100" b="0" i="0" u="none" strike="noStrike" cap="none">
              <a:solidFill>
                <a:srgbClr val="002060"/>
              </a:solidFill>
              <a:latin typeface="Helvetica Neue"/>
              <a:ea typeface="Helvetica Neue"/>
              <a:cs typeface="Helvetica Neue"/>
              <a:sym typeface="Helvetica Neue"/>
            </a:endParaRPr>
          </a:p>
          <a:p>
            <a:pPr marL="171450" marR="0" lvl="1" indent="-101600" algn="l" rtl="0">
              <a:lnSpc>
                <a:spcPct val="107000"/>
              </a:lnSpc>
              <a:spcBef>
                <a:spcPts val="0"/>
              </a:spcBef>
              <a:spcAft>
                <a:spcPts val="0"/>
              </a:spcAft>
              <a:buClr>
                <a:srgbClr val="000000"/>
              </a:buClr>
              <a:buSzPts val="1100"/>
              <a:buFont typeface="Arial"/>
              <a:buNone/>
            </a:pPr>
            <a:endParaRPr sz="1100" b="0" i="0" u="none" strike="noStrike" cap="none">
              <a:solidFill>
                <a:schemeClr val="dk1"/>
              </a:solidFill>
              <a:latin typeface="Helvetica Neue"/>
              <a:ea typeface="Helvetica Neue"/>
              <a:cs typeface="Helvetica Neue"/>
              <a:sym typeface="Helvetica Neue"/>
            </a:endParaRPr>
          </a:p>
        </p:txBody>
      </p:sp>
      <p:pic>
        <p:nvPicPr>
          <p:cNvPr id="1182" name="Google Shape;1182;p215"/>
          <p:cNvPicPr preferRelativeResize="0"/>
          <p:nvPr/>
        </p:nvPicPr>
        <p:blipFill rotWithShape="1">
          <a:blip r:embed="rId4">
            <a:alphaModFix/>
          </a:blip>
          <a:srcRect/>
          <a:stretch/>
        </p:blipFill>
        <p:spPr>
          <a:xfrm>
            <a:off x="6840083" y="1168463"/>
            <a:ext cx="2112126" cy="2123782"/>
          </a:xfrm>
          <a:prstGeom prst="rect">
            <a:avLst/>
          </a:prstGeom>
          <a:noFill/>
          <a:ln>
            <a:noFill/>
          </a:ln>
        </p:spPr>
      </p:pic>
      <p:sp>
        <p:nvSpPr>
          <p:cNvPr id="1183" name="Google Shape;1183;p215"/>
          <p:cNvSpPr txBox="1"/>
          <p:nvPr/>
        </p:nvSpPr>
        <p:spPr>
          <a:xfrm>
            <a:off x="7008252" y="1527671"/>
            <a:ext cx="1752000" cy="694500"/>
          </a:xfrm>
          <a:prstGeom prst="rect">
            <a:avLst/>
          </a:prstGeom>
          <a:noFill/>
          <a:ln>
            <a:noFill/>
          </a:ln>
        </p:spPr>
        <p:txBody>
          <a:bodyPr spcFirstLastPara="1" wrap="square" lIns="91425" tIns="91425" rIns="91425" bIns="91425" anchor="t" anchorCtr="0">
            <a:spAutoFit/>
          </a:bodyPr>
          <a:lstStyle/>
          <a:p>
            <a:pPr marL="0" marR="0" lvl="1" indent="0" algn="ctr" rtl="0">
              <a:lnSpc>
                <a:spcPct val="107000"/>
              </a:lnSpc>
              <a:spcBef>
                <a:spcPts val="0"/>
              </a:spcBef>
              <a:spcAft>
                <a:spcPts val="0"/>
              </a:spcAft>
              <a:buClr>
                <a:srgbClr val="000000"/>
              </a:buClr>
              <a:buSzPts val="1600"/>
              <a:buFont typeface="Arial"/>
              <a:buNone/>
            </a:pPr>
            <a:r>
              <a:rPr lang="en" sz="1600" b="1" i="0" u="none" strike="noStrike" cap="none">
                <a:solidFill>
                  <a:srgbClr val="002060"/>
                </a:solidFill>
                <a:latin typeface="Helvetica Neue"/>
                <a:ea typeface="Helvetica Neue"/>
                <a:cs typeface="Helvetica Neue"/>
                <a:sym typeface="Helvetica Neue"/>
              </a:rPr>
              <a:t>Parental Support (New!)</a:t>
            </a:r>
            <a:endParaRPr sz="1600" b="1" i="0" u="none" strike="noStrike" cap="none">
              <a:solidFill>
                <a:schemeClr val="dk1"/>
              </a:solidFill>
              <a:latin typeface="Helvetica Neue"/>
              <a:ea typeface="Helvetica Neue"/>
              <a:cs typeface="Helvetica Neue"/>
              <a:sym typeface="Helvetica Neue"/>
            </a:endParaRPr>
          </a:p>
        </p:txBody>
      </p:sp>
      <p:sp>
        <p:nvSpPr>
          <p:cNvPr id="1184" name="Google Shape;1184;p215"/>
          <p:cNvSpPr txBox="1"/>
          <p:nvPr/>
        </p:nvSpPr>
        <p:spPr>
          <a:xfrm>
            <a:off x="7046598" y="2162964"/>
            <a:ext cx="1991400" cy="716400"/>
          </a:xfrm>
          <a:prstGeom prst="rect">
            <a:avLst/>
          </a:prstGeom>
          <a:noFill/>
          <a:ln>
            <a:noFill/>
          </a:ln>
        </p:spPr>
        <p:txBody>
          <a:bodyPr spcFirstLastPara="1" wrap="square" lIns="91425" tIns="91425" rIns="91425" bIns="91425" anchor="t" anchorCtr="0">
            <a:spAutoFit/>
          </a:bodyPr>
          <a:lstStyle/>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Paid leave</a:t>
            </a:r>
            <a:endParaRPr/>
          </a:p>
          <a:p>
            <a:pPr marL="171450" marR="0" lvl="1" indent="-171450" algn="l" rtl="0">
              <a:lnSpc>
                <a:spcPct val="107000"/>
              </a:lnSpc>
              <a:spcBef>
                <a:spcPts val="0"/>
              </a:spcBef>
              <a:spcAft>
                <a:spcPts val="0"/>
              </a:spcAft>
              <a:buClr>
                <a:srgbClr val="000000"/>
              </a:buClr>
              <a:buSzPts val="1100"/>
              <a:buFont typeface="Arial"/>
              <a:buChar char="•"/>
            </a:pPr>
            <a:r>
              <a:rPr lang="en" sz="1100" b="0" i="0" u="none" strike="noStrike" cap="none">
                <a:solidFill>
                  <a:srgbClr val="002060"/>
                </a:solidFill>
                <a:latin typeface="Helvetica Neue"/>
                <a:ea typeface="Helvetica Neue"/>
                <a:cs typeface="Helvetica Neue"/>
                <a:sym typeface="Helvetica Neue"/>
              </a:rPr>
              <a:t>Childcare availability </a:t>
            </a:r>
            <a:endParaRPr/>
          </a:p>
          <a:p>
            <a:pPr marL="0" marR="0" lvl="1" indent="0" algn="l" rtl="0">
              <a:lnSpc>
                <a:spcPct val="107000"/>
              </a:lnSpc>
              <a:spcBef>
                <a:spcPts val="0"/>
              </a:spcBef>
              <a:spcAft>
                <a:spcPts val="0"/>
              </a:spcAft>
              <a:buNone/>
            </a:pPr>
            <a:r>
              <a:rPr lang="en" sz="1100" b="0" i="0" u="none" strike="noStrike" cap="none">
                <a:solidFill>
                  <a:srgbClr val="002060"/>
                </a:solidFill>
                <a:latin typeface="Helvetica Neue"/>
                <a:ea typeface="Helvetica Neue"/>
                <a:cs typeface="Helvetica Neue"/>
                <a:sym typeface="Helvetica Neue"/>
              </a:rPr>
              <a:t>     and affordability </a:t>
            </a:r>
            <a:endParaRPr sz="11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216"/>
          <p:cNvSpPr txBox="1">
            <a:spLocks noGrp="1"/>
          </p:cNvSpPr>
          <p:nvPr>
            <p:ph type="title"/>
          </p:nvPr>
        </p:nvSpPr>
        <p:spPr>
          <a:xfrm>
            <a:off x="93350" y="139200"/>
            <a:ext cx="6726900" cy="2697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9032"/>
              <a:buNone/>
            </a:pPr>
            <a:r>
              <a:rPr lang="en" sz="2790" b="1">
                <a:solidFill>
                  <a:srgbClr val="3A2F82"/>
                </a:solidFill>
                <a:highlight>
                  <a:schemeClr val="lt1"/>
                </a:highlight>
                <a:latin typeface="Montserrat"/>
                <a:ea typeface="Montserrat"/>
                <a:cs typeface="Montserrat"/>
                <a:sym typeface="Montserrat"/>
              </a:rPr>
              <a:t>Arkansas 2025 State Report Card: </a:t>
            </a:r>
            <a:endParaRPr sz="3240" b="1">
              <a:solidFill>
                <a:srgbClr val="3A2F82"/>
              </a:solidFill>
              <a:highlight>
                <a:schemeClr val="lt1"/>
              </a:highlight>
              <a:latin typeface="Montserrat"/>
              <a:ea typeface="Montserrat"/>
              <a:cs typeface="Montserrat"/>
              <a:sym typeface="Montserrat"/>
            </a:endParaRPr>
          </a:p>
        </p:txBody>
      </p:sp>
      <p:pic>
        <p:nvPicPr>
          <p:cNvPr id="1190" name="Google Shape;1190;p216" title="Screenshot 2026-03-13 at 2.45.58 PM.png"/>
          <p:cNvPicPr preferRelativeResize="0"/>
          <p:nvPr/>
        </p:nvPicPr>
        <p:blipFill rotWithShape="1">
          <a:blip r:embed="rId3">
            <a:alphaModFix/>
          </a:blip>
          <a:srcRect l="5915" t="4362" r="4189" b="1218"/>
          <a:stretch/>
        </p:blipFill>
        <p:spPr>
          <a:xfrm>
            <a:off x="93339" y="508125"/>
            <a:ext cx="8669277" cy="4816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pic>
        <p:nvPicPr>
          <p:cNvPr id="1195" name="Google Shape;1195;p217" title="Screen Shot 2026-07-06 at 12.26.55 PM.png"/>
          <p:cNvPicPr preferRelativeResize="0"/>
          <p:nvPr/>
        </p:nvPicPr>
        <p:blipFill rotWithShape="1">
          <a:blip r:embed="rId3">
            <a:alphaModFix/>
          </a:blip>
          <a:srcRect l="4624" t="4945" r="3261" b="133"/>
          <a:stretch/>
        </p:blipFill>
        <p:spPr>
          <a:xfrm>
            <a:off x="92000" y="496725"/>
            <a:ext cx="8960000" cy="5143500"/>
          </a:xfrm>
          <a:prstGeom prst="rect">
            <a:avLst/>
          </a:prstGeom>
          <a:noFill/>
          <a:ln>
            <a:noFill/>
          </a:ln>
        </p:spPr>
      </p:pic>
      <p:sp>
        <p:nvSpPr>
          <p:cNvPr id="1196" name="Google Shape;1196;p217"/>
          <p:cNvSpPr txBox="1">
            <a:spLocks noGrp="1"/>
          </p:cNvSpPr>
          <p:nvPr>
            <p:ph type="title"/>
          </p:nvPr>
        </p:nvSpPr>
        <p:spPr>
          <a:xfrm>
            <a:off x="93350" y="139200"/>
            <a:ext cx="6726900" cy="2697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9032"/>
              <a:buNone/>
            </a:pPr>
            <a:r>
              <a:rPr lang="en" sz="2790" b="1">
                <a:solidFill>
                  <a:srgbClr val="3A2F82"/>
                </a:solidFill>
                <a:highlight>
                  <a:schemeClr val="lt1"/>
                </a:highlight>
                <a:latin typeface="Montserrat"/>
                <a:ea typeface="Montserrat"/>
                <a:cs typeface="Montserrat"/>
                <a:sym typeface="Montserrat"/>
              </a:rPr>
              <a:t>Arkansas 2026 State Report Card: </a:t>
            </a:r>
            <a:endParaRPr sz="3240" b="1">
              <a:solidFill>
                <a:srgbClr val="3A2F82"/>
              </a:solidFill>
              <a:highlight>
                <a:schemeClr val="lt1"/>
              </a:highlight>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218"/>
          <p:cNvSpPr txBox="1">
            <a:spLocks noGrp="1"/>
          </p:cNvSpPr>
          <p:nvPr>
            <p:ph type="title"/>
          </p:nvPr>
        </p:nvSpPr>
        <p:spPr>
          <a:xfrm>
            <a:off x="93350" y="139200"/>
            <a:ext cx="6726900" cy="2697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9032"/>
              <a:buNone/>
            </a:pPr>
            <a:r>
              <a:rPr lang="en" sz="2790" b="1">
                <a:solidFill>
                  <a:srgbClr val="3A2F82"/>
                </a:solidFill>
                <a:highlight>
                  <a:schemeClr val="lt1"/>
                </a:highlight>
                <a:latin typeface="Montserrat"/>
                <a:ea typeface="Montserrat"/>
                <a:cs typeface="Montserrat"/>
                <a:sym typeface="Montserrat"/>
              </a:rPr>
              <a:t>Arkansas 2026 State Report Card: </a:t>
            </a:r>
            <a:endParaRPr sz="3240" b="1">
              <a:solidFill>
                <a:srgbClr val="3A2F82"/>
              </a:solidFill>
              <a:highlight>
                <a:schemeClr val="lt1"/>
              </a:highlight>
              <a:latin typeface="Montserrat"/>
              <a:ea typeface="Montserrat"/>
              <a:cs typeface="Montserrat"/>
              <a:sym typeface="Montserrat"/>
            </a:endParaRPr>
          </a:p>
        </p:txBody>
      </p:sp>
      <p:pic>
        <p:nvPicPr>
          <p:cNvPr id="1202" name="Google Shape;1202;p218" title="Screen Shot 2026-07-06 at 12.29.55 PM.png"/>
          <p:cNvPicPr preferRelativeResize="0"/>
          <p:nvPr/>
        </p:nvPicPr>
        <p:blipFill>
          <a:blip r:embed="rId3">
            <a:alphaModFix/>
          </a:blip>
          <a:stretch>
            <a:fillRect/>
          </a:stretch>
        </p:blipFill>
        <p:spPr>
          <a:xfrm>
            <a:off x="93350" y="584175"/>
            <a:ext cx="2927599" cy="3039425"/>
          </a:xfrm>
          <a:prstGeom prst="rect">
            <a:avLst/>
          </a:prstGeom>
          <a:noFill/>
          <a:ln>
            <a:noFill/>
          </a:ln>
        </p:spPr>
      </p:pic>
      <p:pic>
        <p:nvPicPr>
          <p:cNvPr id="1203" name="Google Shape;1203;p218" title="Screen Shot 2026-07-06 at 12.30.30 PM.png"/>
          <p:cNvPicPr preferRelativeResize="0"/>
          <p:nvPr/>
        </p:nvPicPr>
        <p:blipFill>
          <a:blip r:embed="rId4">
            <a:alphaModFix/>
          </a:blip>
          <a:stretch>
            <a:fillRect/>
          </a:stretch>
        </p:blipFill>
        <p:spPr>
          <a:xfrm>
            <a:off x="6386150" y="584164"/>
            <a:ext cx="2708476" cy="3450138"/>
          </a:xfrm>
          <a:prstGeom prst="rect">
            <a:avLst/>
          </a:prstGeom>
          <a:noFill/>
          <a:ln>
            <a:noFill/>
          </a:ln>
        </p:spPr>
      </p:pic>
      <p:pic>
        <p:nvPicPr>
          <p:cNvPr id="1204" name="Google Shape;1204;p218" title="Screen Shot 2026-07-06 at 12.31.09 PM.png"/>
          <p:cNvPicPr preferRelativeResize="0"/>
          <p:nvPr/>
        </p:nvPicPr>
        <p:blipFill rotWithShape="1">
          <a:blip r:embed="rId5">
            <a:alphaModFix/>
          </a:blip>
          <a:srcRect b="66384"/>
          <a:stretch/>
        </p:blipFill>
        <p:spPr>
          <a:xfrm>
            <a:off x="153550" y="3672978"/>
            <a:ext cx="2708475" cy="1223724"/>
          </a:xfrm>
          <a:prstGeom prst="rect">
            <a:avLst/>
          </a:prstGeom>
          <a:noFill/>
          <a:ln>
            <a:noFill/>
          </a:ln>
        </p:spPr>
      </p:pic>
      <p:pic>
        <p:nvPicPr>
          <p:cNvPr id="1205" name="Google Shape;1205;p218" title="Screen Shot 2026-07-06 at 12.32.48 PM.png"/>
          <p:cNvPicPr preferRelativeResize="0"/>
          <p:nvPr/>
        </p:nvPicPr>
        <p:blipFill rotWithShape="1">
          <a:blip r:embed="rId6">
            <a:alphaModFix/>
          </a:blip>
          <a:srcRect b="23225"/>
          <a:stretch/>
        </p:blipFill>
        <p:spPr>
          <a:xfrm>
            <a:off x="3181038" y="956050"/>
            <a:ext cx="3045013" cy="3940654"/>
          </a:xfrm>
          <a:prstGeom prst="rect">
            <a:avLst/>
          </a:prstGeom>
          <a:noFill/>
          <a:ln>
            <a:noFill/>
          </a:ln>
        </p:spPr>
      </p:pic>
      <p:pic>
        <p:nvPicPr>
          <p:cNvPr id="1206" name="Google Shape;1206;p218" title="Screen Shot 2026-07-06 at 12.32.48 PM.png"/>
          <p:cNvPicPr preferRelativeResize="0"/>
          <p:nvPr/>
        </p:nvPicPr>
        <p:blipFill rotWithShape="1">
          <a:blip r:embed="rId6">
            <a:alphaModFix/>
          </a:blip>
          <a:srcRect t="75858"/>
          <a:stretch/>
        </p:blipFill>
        <p:spPr>
          <a:xfrm>
            <a:off x="6386150" y="3988225"/>
            <a:ext cx="2708475" cy="1102188"/>
          </a:xfrm>
          <a:prstGeom prst="rect">
            <a:avLst/>
          </a:prstGeom>
          <a:noFill/>
          <a:ln>
            <a:noFill/>
          </a:ln>
        </p:spPr>
      </p:pic>
      <p:sp>
        <p:nvSpPr>
          <p:cNvPr id="1207" name="Google Shape;1207;p218"/>
          <p:cNvSpPr txBox="1"/>
          <p:nvPr/>
        </p:nvSpPr>
        <p:spPr>
          <a:xfrm>
            <a:off x="90588" y="2856300"/>
            <a:ext cx="2834400" cy="678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rgbClr val="FF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219"/>
          <p:cNvSpPr txBox="1">
            <a:spLocks noGrp="1"/>
          </p:cNvSpPr>
          <p:nvPr>
            <p:ph type="title"/>
          </p:nvPr>
        </p:nvSpPr>
        <p:spPr>
          <a:xfrm>
            <a:off x="71475" y="292425"/>
            <a:ext cx="6726900" cy="2697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9032"/>
              <a:buNone/>
            </a:pPr>
            <a:r>
              <a:rPr lang="en" sz="2790" b="1">
                <a:solidFill>
                  <a:srgbClr val="3A2F82"/>
                </a:solidFill>
                <a:highlight>
                  <a:schemeClr val="lt1"/>
                </a:highlight>
                <a:latin typeface="Montserrat"/>
                <a:ea typeface="Montserrat"/>
                <a:cs typeface="Montserrat"/>
                <a:sym typeface="Montserrat"/>
              </a:rPr>
              <a:t>Arkansas 2026 State Report Card Cont.: </a:t>
            </a:r>
            <a:endParaRPr sz="3240" b="1">
              <a:solidFill>
                <a:srgbClr val="3A2F82"/>
              </a:solidFill>
              <a:highlight>
                <a:schemeClr val="lt1"/>
              </a:highlight>
              <a:latin typeface="Montserrat"/>
              <a:ea typeface="Montserrat"/>
              <a:cs typeface="Montserrat"/>
              <a:sym typeface="Montserrat"/>
            </a:endParaRPr>
          </a:p>
        </p:txBody>
      </p:sp>
      <p:pic>
        <p:nvPicPr>
          <p:cNvPr id="1213" name="Google Shape;1213;p219" title="Screen Shot 2026-07-06 at 12.35.08 PM.png"/>
          <p:cNvPicPr preferRelativeResize="0"/>
          <p:nvPr/>
        </p:nvPicPr>
        <p:blipFill>
          <a:blip r:embed="rId3">
            <a:alphaModFix/>
          </a:blip>
          <a:stretch>
            <a:fillRect/>
          </a:stretch>
        </p:blipFill>
        <p:spPr>
          <a:xfrm>
            <a:off x="119600" y="855975"/>
            <a:ext cx="4544723" cy="4429799"/>
          </a:xfrm>
          <a:prstGeom prst="rect">
            <a:avLst/>
          </a:prstGeom>
          <a:noFill/>
          <a:ln>
            <a:noFill/>
          </a:ln>
        </p:spPr>
      </p:pic>
      <p:sp>
        <p:nvSpPr>
          <p:cNvPr id="1214" name="Google Shape;1214;p219"/>
          <p:cNvSpPr txBox="1">
            <a:spLocks noGrp="1"/>
          </p:cNvSpPr>
          <p:nvPr>
            <p:ph type="title"/>
          </p:nvPr>
        </p:nvSpPr>
        <p:spPr>
          <a:xfrm>
            <a:off x="5014500" y="1636500"/>
            <a:ext cx="4028700" cy="18705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90" b="1" i="1">
                <a:solidFill>
                  <a:srgbClr val="3A2F82"/>
                </a:solidFill>
                <a:highlight>
                  <a:schemeClr val="lt1"/>
                </a:highlight>
                <a:latin typeface="Montserrat"/>
                <a:ea typeface="Montserrat"/>
                <a:cs typeface="Montserrat"/>
                <a:sym typeface="Montserrat"/>
              </a:rPr>
              <a:t>New Parental Support Domain</a:t>
            </a:r>
            <a:endParaRPr sz="3540" b="1" i="1">
              <a:solidFill>
                <a:srgbClr val="3A2F82"/>
              </a:solidFill>
              <a:highlight>
                <a:schemeClr val="lt1"/>
              </a:highlight>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220"/>
          <p:cNvSpPr txBox="1"/>
          <p:nvPr/>
        </p:nvSpPr>
        <p:spPr>
          <a:xfrm>
            <a:off x="147825" y="810850"/>
            <a:ext cx="5925600" cy="43869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endParaRPr sz="2500">
              <a:solidFill>
                <a:schemeClr val="dk2"/>
              </a:solidFill>
              <a:latin typeface="Helvetica Neue"/>
              <a:ea typeface="Helvetica Neue"/>
              <a:cs typeface="Helvetica Neue"/>
              <a:sym typeface="Helvetica Neue"/>
            </a:endParaRPr>
          </a:p>
          <a:p>
            <a:pPr marL="0" lvl="0" indent="0" algn="l" rtl="0">
              <a:spcBef>
                <a:spcPts val="0"/>
              </a:spcBef>
              <a:spcAft>
                <a:spcPts val="0"/>
              </a:spcAft>
              <a:buNone/>
            </a:pPr>
            <a:r>
              <a:rPr lang="en" sz="2500">
                <a:solidFill>
                  <a:schemeClr val="dk2"/>
                </a:solidFill>
                <a:latin typeface="Helvetica Neue"/>
                <a:ea typeface="Helvetica Neue"/>
                <a:cs typeface="Helvetica Neue"/>
                <a:sym typeface="Helvetica Neue"/>
              </a:rPr>
              <a:t> HOUSE BILL 1035 (2023, Eff 1-1-2024)</a:t>
            </a:r>
            <a:endParaRPr sz="2500">
              <a:solidFill>
                <a:schemeClr val="dk2"/>
              </a:solidFill>
              <a:latin typeface="Helvetica Neue"/>
              <a:ea typeface="Helvetica Neue"/>
              <a:cs typeface="Helvetica Neue"/>
              <a:sym typeface="Helvetica Neue"/>
            </a:endParaRPr>
          </a:p>
          <a:p>
            <a:pPr marL="457200" lvl="0" indent="-355600" algn="l" rtl="0">
              <a:spcBef>
                <a:spcPts val="0"/>
              </a:spcBef>
              <a:spcAft>
                <a:spcPts val="0"/>
              </a:spcAft>
              <a:buClr>
                <a:schemeClr val="dk2"/>
              </a:buClr>
              <a:buSzPts val="2000"/>
              <a:buFont typeface="Helvetica Neue"/>
              <a:buChar char="●"/>
            </a:pPr>
            <a:r>
              <a:rPr lang="en" sz="2000" b="1">
                <a:solidFill>
                  <a:schemeClr val="dk2"/>
                </a:solidFill>
                <a:latin typeface="Helvetica Neue"/>
                <a:ea typeface="Helvetica Neue"/>
                <a:cs typeface="Helvetica Neue"/>
                <a:sym typeface="Helvetica Neue"/>
              </a:rPr>
              <a:t>Requires the OB provider (“who is attending birth”) to facilitate screening within 6 weeks of birth </a:t>
            </a:r>
            <a:endParaRPr sz="2000" b="1">
              <a:solidFill>
                <a:schemeClr val="dk2"/>
              </a:solidFill>
              <a:latin typeface="Helvetica Neue"/>
              <a:ea typeface="Helvetica Neue"/>
              <a:cs typeface="Helvetica Neue"/>
              <a:sym typeface="Helvetica Neue"/>
            </a:endParaRPr>
          </a:p>
          <a:p>
            <a:pPr marL="457200" lvl="0" indent="-355600" algn="l" rtl="0">
              <a:spcBef>
                <a:spcPts val="0"/>
              </a:spcBef>
              <a:spcAft>
                <a:spcPts val="0"/>
              </a:spcAft>
              <a:buClr>
                <a:schemeClr val="dk2"/>
              </a:buClr>
              <a:buSzPts val="2000"/>
              <a:buFont typeface="Helvetica Neue"/>
              <a:buChar char="●"/>
            </a:pPr>
            <a:r>
              <a:rPr lang="en" sz="2000" b="1">
                <a:solidFill>
                  <a:schemeClr val="dk2"/>
                </a:solidFill>
                <a:latin typeface="Helvetica Neue"/>
                <a:ea typeface="Helvetica Neue"/>
                <a:cs typeface="Helvetica Neue"/>
                <a:sym typeface="Helvetica Neue"/>
              </a:rPr>
              <a:t>Insurance coverage at no cost share </a:t>
            </a:r>
            <a:endParaRPr sz="2000" b="1">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2500">
              <a:solidFill>
                <a:schemeClr val="dk2"/>
              </a:solidFill>
              <a:latin typeface="Helvetica Neue"/>
              <a:ea typeface="Helvetica Neue"/>
              <a:cs typeface="Helvetica Neue"/>
              <a:sym typeface="Helvetica Neue"/>
            </a:endParaRPr>
          </a:p>
          <a:p>
            <a:pPr marL="0" lvl="0" indent="0" algn="l" rtl="0">
              <a:spcBef>
                <a:spcPts val="0"/>
              </a:spcBef>
              <a:spcAft>
                <a:spcPts val="0"/>
              </a:spcAft>
              <a:buNone/>
            </a:pPr>
            <a:r>
              <a:rPr lang="en" sz="2500">
                <a:solidFill>
                  <a:schemeClr val="dk2"/>
                </a:solidFill>
                <a:latin typeface="Helvetica Neue"/>
                <a:ea typeface="Helvetica Neue"/>
                <a:cs typeface="Helvetica Neue"/>
                <a:sym typeface="Helvetica Neue"/>
              </a:rPr>
              <a:t>HOUSE BILL 1011 (2023) </a:t>
            </a:r>
            <a:endParaRPr sz="2500">
              <a:solidFill>
                <a:schemeClr val="dk2"/>
              </a:solidFill>
              <a:latin typeface="Helvetica Neue"/>
              <a:ea typeface="Helvetica Neue"/>
              <a:cs typeface="Helvetica Neue"/>
              <a:sym typeface="Helvetica Neue"/>
            </a:endParaRPr>
          </a:p>
          <a:p>
            <a:pPr marL="457200" lvl="0" indent="-355600" algn="l" rtl="0">
              <a:spcBef>
                <a:spcPts val="0"/>
              </a:spcBef>
              <a:spcAft>
                <a:spcPts val="0"/>
              </a:spcAft>
              <a:buClr>
                <a:schemeClr val="dk2"/>
              </a:buClr>
              <a:buSzPts val="2000"/>
              <a:buFont typeface="Helvetica Neue"/>
              <a:buChar char="●"/>
            </a:pPr>
            <a:r>
              <a:rPr lang="en" sz="2000" b="1">
                <a:solidFill>
                  <a:schemeClr val="dk2"/>
                </a:solidFill>
                <a:latin typeface="Helvetica Neue"/>
                <a:ea typeface="Helvetica Neue"/>
                <a:cs typeface="Helvetica Neue"/>
                <a:sym typeface="Helvetica Neue"/>
              </a:rPr>
              <a:t>Requires the Medicaid Program to reimburse for depression screening of a pregnant woman (through 6 weeks postpartum and outside of the bundle).</a:t>
            </a:r>
            <a:endParaRPr sz="2000" b="1">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1300" i="1">
              <a:solidFill>
                <a:schemeClr val="dk2"/>
              </a:solidFill>
              <a:latin typeface="Helvetica Neue"/>
              <a:ea typeface="Helvetica Neue"/>
              <a:cs typeface="Helvetica Neue"/>
              <a:sym typeface="Helvetica Neue"/>
            </a:endParaRPr>
          </a:p>
        </p:txBody>
      </p:sp>
      <p:pic>
        <p:nvPicPr>
          <p:cNvPr id="1221" name="Google Shape;1221;p220"/>
          <p:cNvPicPr preferRelativeResize="0"/>
          <p:nvPr/>
        </p:nvPicPr>
        <p:blipFill rotWithShape="1">
          <a:blip r:embed="rId3">
            <a:alphaModFix/>
          </a:blip>
          <a:srcRect t="32607" b="31338"/>
          <a:stretch/>
        </p:blipFill>
        <p:spPr>
          <a:xfrm>
            <a:off x="41900" y="0"/>
            <a:ext cx="9144001" cy="977675"/>
          </a:xfrm>
          <a:prstGeom prst="rect">
            <a:avLst/>
          </a:prstGeom>
          <a:noFill/>
          <a:ln>
            <a:noFill/>
          </a:ln>
        </p:spPr>
      </p:pic>
      <p:sp>
        <p:nvSpPr>
          <p:cNvPr id="1222" name="Google Shape;1222;p220"/>
          <p:cNvSpPr txBox="1"/>
          <p:nvPr/>
        </p:nvSpPr>
        <p:spPr>
          <a:xfrm>
            <a:off x="616551" y="123000"/>
            <a:ext cx="81759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Arkansas MMH Laws </a:t>
            </a:r>
            <a:endParaRPr sz="3000" b="1">
              <a:solidFill>
                <a:schemeClr val="lt1"/>
              </a:solidFill>
              <a:latin typeface="Montserrat"/>
              <a:ea typeface="Montserrat"/>
              <a:cs typeface="Montserrat"/>
              <a:sym typeface="Montserrat"/>
            </a:endParaRPr>
          </a:p>
        </p:txBody>
      </p:sp>
      <p:pic>
        <p:nvPicPr>
          <p:cNvPr id="1223" name="Google Shape;1223;p220"/>
          <p:cNvPicPr preferRelativeResize="0"/>
          <p:nvPr/>
        </p:nvPicPr>
        <p:blipFill>
          <a:blip r:embed="rId4">
            <a:alphaModFix/>
          </a:blip>
          <a:stretch>
            <a:fillRect/>
          </a:stretch>
        </p:blipFill>
        <p:spPr>
          <a:xfrm>
            <a:off x="5663975" y="1953825"/>
            <a:ext cx="3389750" cy="1906725"/>
          </a:xfrm>
          <a:prstGeom prst="rect">
            <a:avLst/>
          </a:prstGeom>
          <a:noFill/>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221"/>
          <p:cNvSpPr txBox="1">
            <a:spLocks noGrp="1"/>
          </p:cNvSpPr>
          <p:nvPr>
            <p:ph type="title"/>
          </p:nvPr>
        </p:nvSpPr>
        <p:spPr>
          <a:xfrm>
            <a:off x="212825" y="0"/>
            <a:ext cx="9144000" cy="683700"/>
          </a:xfrm>
          <a:prstGeom prst="rect">
            <a:avLst/>
          </a:prstGeom>
        </p:spPr>
        <p:txBody>
          <a:bodyPr spcFirstLastPara="1" wrap="square" lIns="68575" tIns="68575" rIns="68575" bIns="68575" anchor="t" anchorCtr="0">
            <a:noAutofit/>
          </a:bodyPr>
          <a:lstStyle/>
          <a:p>
            <a:pPr marL="2743200" lvl="0" indent="0" algn="l" rtl="0">
              <a:spcBef>
                <a:spcPts val="0"/>
              </a:spcBef>
              <a:spcAft>
                <a:spcPts val="0"/>
              </a:spcAft>
              <a:buNone/>
            </a:pPr>
            <a:r>
              <a:rPr lang="en">
                <a:latin typeface="Montserrat"/>
                <a:ea typeface="Montserrat"/>
                <a:cs typeface="Montserrat"/>
                <a:sym typeface="Montserrat"/>
              </a:rPr>
              <a:t>  State Policy </a:t>
            </a:r>
            <a:endParaRPr>
              <a:latin typeface="Montserrat"/>
              <a:ea typeface="Montserrat"/>
              <a:cs typeface="Montserrat"/>
              <a:sym typeface="Montserrat"/>
            </a:endParaRPr>
          </a:p>
          <a:p>
            <a:pPr marL="0" lvl="0" indent="0" algn="ctr" rtl="0">
              <a:spcBef>
                <a:spcPts val="0"/>
              </a:spcBef>
              <a:spcAft>
                <a:spcPts val="0"/>
              </a:spcAft>
              <a:buNone/>
            </a:pPr>
            <a:endParaRPr/>
          </a:p>
        </p:txBody>
      </p:sp>
      <p:sp>
        <p:nvSpPr>
          <p:cNvPr id="1229" name="Google Shape;1229;p221"/>
          <p:cNvSpPr txBox="1">
            <a:spLocks noGrp="1"/>
          </p:cNvSpPr>
          <p:nvPr>
            <p:ph type="title" idx="2"/>
          </p:nvPr>
        </p:nvSpPr>
        <p:spPr>
          <a:xfrm>
            <a:off x="6249025" y="93125"/>
            <a:ext cx="3370500" cy="10446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latin typeface="Georgia"/>
                <a:ea typeface="Georgia"/>
                <a:cs typeface="Georgia"/>
                <a:sym typeface="Georgia"/>
              </a:rPr>
              <a:t>State Legislation Tracking</a:t>
            </a:r>
            <a:endParaRPr>
              <a:latin typeface="Georgia"/>
              <a:ea typeface="Georgia"/>
              <a:cs typeface="Georgia"/>
              <a:sym typeface="Georgia"/>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30" name="Google Shape;1230;p221"/>
          <p:cNvSpPr txBox="1"/>
          <p:nvPr/>
        </p:nvSpPr>
        <p:spPr>
          <a:xfrm>
            <a:off x="152400" y="195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5A5A"/>
                </a:solidFill>
                <a:latin typeface="Georgia"/>
                <a:ea typeface="Georgia"/>
                <a:cs typeface="Georgia"/>
                <a:sym typeface="Georgia"/>
              </a:rPr>
              <a:t>Model Legislation </a:t>
            </a:r>
            <a:endParaRPr>
              <a:latin typeface="Georgia"/>
              <a:ea typeface="Georgia"/>
              <a:cs typeface="Georgia"/>
              <a:sym typeface="Georgia"/>
            </a:endParaRPr>
          </a:p>
        </p:txBody>
      </p:sp>
      <p:sp>
        <p:nvSpPr>
          <p:cNvPr id="1231" name="Google Shape;1231;p221"/>
          <p:cNvSpPr txBox="1"/>
          <p:nvPr/>
        </p:nvSpPr>
        <p:spPr>
          <a:xfrm>
            <a:off x="3089263" y="6244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5A5A"/>
                </a:solidFill>
                <a:latin typeface="Georgia"/>
                <a:ea typeface="Georgia"/>
                <a:cs typeface="Georgia"/>
                <a:sym typeface="Georgia"/>
              </a:rPr>
              <a:t>  Policy Fellows</a:t>
            </a:r>
            <a:endParaRPr>
              <a:latin typeface="Georgia"/>
              <a:ea typeface="Georgia"/>
              <a:cs typeface="Georgia"/>
              <a:sym typeface="Georgia"/>
            </a:endParaRPr>
          </a:p>
        </p:txBody>
      </p:sp>
      <p:sp>
        <p:nvSpPr>
          <p:cNvPr id="1232" name="Google Shape;1232;p221"/>
          <p:cNvSpPr txBox="1"/>
          <p:nvPr/>
        </p:nvSpPr>
        <p:spPr>
          <a:xfrm>
            <a:off x="283775" y="1837800"/>
            <a:ext cx="2234700" cy="20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1233" name="Google Shape;1233;p221"/>
          <p:cNvSpPr txBox="1"/>
          <p:nvPr/>
        </p:nvSpPr>
        <p:spPr>
          <a:xfrm>
            <a:off x="3333100" y="1537200"/>
            <a:ext cx="2234700" cy="20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1234" name="Google Shape;1234;p221"/>
          <p:cNvSpPr txBox="1"/>
          <p:nvPr/>
        </p:nvSpPr>
        <p:spPr>
          <a:xfrm>
            <a:off x="152400" y="683700"/>
            <a:ext cx="2986200" cy="28452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1700" b="1" u="sng">
                <a:solidFill>
                  <a:srgbClr val="407EC9"/>
                </a:solidFill>
                <a:highlight>
                  <a:srgbClr val="FFFFFF"/>
                </a:highligh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Awareness Month Proclamation</a:t>
            </a:r>
            <a:endParaRPr sz="1700" b="1" u="sng">
              <a:solidFill>
                <a:srgbClr val="407EC9"/>
              </a:solidFill>
              <a:highlight>
                <a:srgbClr val="FFFFFF"/>
              </a:highlight>
              <a:latin typeface="Helvetica Neue"/>
              <a:ea typeface="Helvetica Neue"/>
              <a:cs typeface="Helvetica Neue"/>
              <a:sym typeface="Helvetica Neue"/>
            </a:endParaRPr>
          </a:p>
          <a:p>
            <a:pPr marL="0" lvl="0" indent="0" algn="l" rtl="0">
              <a:lnSpc>
                <a:spcPct val="140000"/>
              </a:lnSpc>
              <a:spcBef>
                <a:spcPts val="2100"/>
              </a:spcBef>
              <a:spcAft>
                <a:spcPts val="0"/>
              </a:spcAft>
              <a:buNone/>
            </a:pPr>
            <a:r>
              <a:rPr lang="en" sz="1700" b="1" u="sng">
                <a:solidFill>
                  <a:srgbClr val="407EC9"/>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Task Force </a:t>
            </a:r>
            <a:endParaRPr sz="1700" b="1" u="sng">
              <a:solidFill>
                <a:srgbClr val="407EC9"/>
              </a:solidFill>
              <a:highlight>
                <a:srgbClr val="FFFFFF"/>
              </a:highlight>
              <a:latin typeface="Helvetica Neue"/>
              <a:ea typeface="Helvetica Neue"/>
              <a:cs typeface="Helvetica Neue"/>
              <a:sym typeface="Helvetica Neue"/>
            </a:endParaRPr>
          </a:p>
          <a:p>
            <a:pPr marL="0" lvl="0" indent="0" algn="l" rtl="0">
              <a:lnSpc>
                <a:spcPct val="140000"/>
              </a:lnSpc>
              <a:spcBef>
                <a:spcPts val="2100"/>
              </a:spcBef>
              <a:spcAft>
                <a:spcPts val="0"/>
              </a:spcAft>
              <a:buNone/>
            </a:pPr>
            <a:r>
              <a:rPr lang="en" sz="1700" b="1" u="sng">
                <a:solidFill>
                  <a:srgbClr val="407EC9"/>
                </a:solidFill>
                <a:highlight>
                  <a:srgbClr val="FFFFFF"/>
                </a:highligh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Screening, Utilization Management and Case Management</a:t>
            </a:r>
            <a:endParaRPr sz="1800">
              <a:latin typeface="Helvetica Neue"/>
              <a:ea typeface="Helvetica Neue"/>
              <a:cs typeface="Helvetica Neue"/>
              <a:sym typeface="Helvetica Neue"/>
            </a:endParaRPr>
          </a:p>
          <a:p>
            <a:pPr marL="0" lvl="0" indent="0" algn="l" rtl="0">
              <a:lnSpc>
                <a:spcPct val="140000"/>
              </a:lnSpc>
              <a:spcBef>
                <a:spcPts val="2100"/>
              </a:spcBef>
              <a:spcAft>
                <a:spcPts val="2100"/>
              </a:spcAft>
              <a:buNone/>
            </a:pPr>
            <a:r>
              <a:rPr lang="en" sz="1700" b="1" u="sng">
                <a:solidFill>
                  <a:srgbClr val="407EC9"/>
                </a:solidFill>
                <a:highlight>
                  <a:srgbClr val="FFFFFF"/>
                </a:highlight>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Access to Providers </a:t>
            </a:r>
            <a:endParaRPr sz="1700" b="1" u="sng">
              <a:solidFill>
                <a:srgbClr val="407EC9"/>
              </a:solidFill>
              <a:highlight>
                <a:srgbClr val="FFFFFF"/>
              </a:highlight>
              <a:latin typeface="Helvetica Neue"/>
              <a:ea typeface="Helvetica Neue"/>
              <a:cs typeface="Helvetica Neue"/>
              <a:sym typeface="Helvetica Neue"/>
            </a:endParaRPr>
          </a:p>
        </p:txBody>
      </p:sp>
      <p:pic>
        <p:nvPicPr>
          <p:cNvPr id="1235" name="Google Shape;1235;p221"/>
          <p:cNvPicPr preferRelativeResize="0"/>
          <p:nvPr/>
        </p:nvPicPr>
        <p:blipFill rotWithShape="1">
          <a:blip r:embed="rId7">
            <a:alphaModFix/>
          </a:blip>
          <a:srcRect l="13981" t="9247" r="4500" b="8265"/>
          <a:stretch/>
        </p:blipFill>
        <p:spPr>
          <a:xfrm>
            <a:off x="3086486" y="1271700"/>
            <a:ext cx="2700764" cy="1955100"/>
          </a:xfrm>
          <a:prstGeom prst="rect">
            <a:avLst/>
          </a:prstGeom>
          <a:noFill/>
          <a:ln>
            <a:noFill/>
          </a:ln>
        </p:spPr>
      </p:pic>
      <p:pic>
        <p:nvPicPr>
          <p:cNvPr id="1236" name="Google Shape;1236;p221"/>
          <p:cNvPicPr preferRelativeResize="0"/>
          <p:nvPr/>
        </p:nvPicPr>
        <p:blipFill>
          <a:blip r:embed="rId8">
            <a:alphaModFix/>
          </a:blip>
          <a:stretch>
            <a:fillRect/>
          </a:stretch>
        </p:blipFill>
        <p:spPr>
          <a:xfrm>
            <a:off x="6048000" y="1273500"/>
            <a:ext cx="2986249" cy="1955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222"/>
          <p:cNvSpPr txBox="1"/>
          <p:nvPr/>
        </p:nvSpPr>
        <p:spPr>
          <a:xfrm>
            <a:off x="123450" y="729775"/>
            <a:ext cx="8897100" cy="60057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rgbClr val="6AA84F"/>
              </a:buClr>
              <a:buSzPts val="1800"/>
              <a:buFont typeface="Helvetica Neue"/>
              <a:buChar char="●"/>
            </a:pPr>
            <a:r>
              <a:rPr lang="en" sz="1800" b="1">
                <a:solidFill>
                  <a:srgbClr val="6AA84F"/>
                </a:solidFill>
                <a:latin typeface="Helvetica Neue"/>
                <a:ea typeface="Helvetica Neue"/>
                <a:cs typeface="Helvetica Neue"/>
                <a:sym typeface="Helvetica Neue"/>
              </a:rPr>
              <a:t>Require screening in pregnancy and through 12 months postpartum </a:t>
            </a:r>
            <a:endParaRPr sz="1800" b="1">
              <a:solidFill>
                <a:srgbClr val="6AA84F"/>
              </a:solidFill>
              <a:latin typeface="Helvetica Neue"/>
              <a:ea typeface="Helvetica Neue"/>
              <a:cs typeface="Helvetica Neue"/>
              <a:sym typeface="Helvetica Neue"/>
            </a:endParaRPr>
          </a:p>
          <a:p>
            <a:pPr marL="457200" lvl="0" indent="-342900" algn="l" rtl="0">
              <a:lnSpc>
                <a:spcPct val="150000"/>
              </a:lnSpc>
              <a:spcBef>
                <a:spcPts val="0"/>
              </a:spcBef>
              <a:spcAft>
                <a:spcPts val="0"/>
              </a:spcAft>
              <a:buClr>
                <a:srgbClr val="6AA84F"/>
              </a:buClr>
              <a:buSzPts val="1800"/>
              <a:buFont typeface="Helvetica Neue"/>
              <a:buChar char="●"/>
            </a:pPr>
            <a:r>
              <a:rPr lang="en" sz="1800" b="1">
                <a:solidFill>
                  <a:srgbClr val="6AA84F"/>
                </a:solidFill>
                <a:latin typeface="Helvetica Neue"/>
                <a:ea typeface="Helvetica Neue"/>
                <a:cs typeface="Helvetica Neue"/>
                <a:sym typeface="Helvetica Neue"/>
              </a:rPr>
              <a:t>Require insurers/plans: </a:t>
            </a:r>
            <a:endParaRPr sz="1800" b="1">
              <a:solidFill>
                <a:srgbClr val="6AA84F"/>
              </a:solidFill>
              <a:latin typeface="Helvetica Neue"/>
              <a:ea typeface="Helvetica Neue"/>
              <a:cs typeface="Helvetica Neue"/>
              <a:sym typeface="Helvetica Neue"/>
            </a:endParaRPr>
          </a:p>
          <a:p>
            <a:pPr marL="914400" lvl="1" indent="-323850" algn="l" rtl="0">
              <a:lnSpc>
                <a:spcPct val="150000"/>
              </a:lnSpc>
              <a:spcBef>
                <a:spcPts val="0"/>
              </a:spcBef>
              <a:spcAft>
                <a:spcPts val="0"/>
              </a:spcAft>
              <a:buClr>
                <a:srgbClr val="6AA84F"/>
              </a:buClr>
              <a:buSzPts val="1500"/>
              <a:buFont typeface="Helvetica Neue"/>
              <a:buChar char="○"/>
            </a:pPr>
            <a:r>
              <a:rPr lang="en" sz="1500" b="1">
                <a:solidFill>
                  <a:srgbClr val="6AA84F"/>
                </a:solidFill>
                <a:latin typeface="Helvetica Neue"/>
                <a:ea typeface="Helvetica Neue"/>
                <a:cs typeface="Helvetica Neue"/>
                <a:sym typeface="Helvetica Neue"/>
              </a:rPr>
              <a:t>Track &amp; report HEDIS-Like Perinatal Depression Screening &amp; Follow-up/Treatment Measures </a:t>
            </a:r>
            <a:endParaRPr sz="1500" b="1">
              <a:solidFill>
                <a:srgbClr val="6AA84F"/>
              </a:solidFill>
              <a:latin typeface="Helvetica Neue"/>
              <a:ea typeface="Helvetica Neue"/>
              <a:cs typeface="Helvetica Neue"/>
              <a:sym typeface="Helvetica Neue"/>
            </a:endParaRPr>
          </a:p>
          <a:p>
            <a:pPr marL="1371600" lvl="2" indent="-323850" algn="l" rtl="0">
              <a:lnSpc>
                <a:spcPct val="150000"/>
              </a:lnSpc>
              <a:spcBef>
                <a:spcPts val="0"/>
              </a:spcBef>
              <a:spcAft>
                <a:spcPts val="0"/>
              </a:spcAft>
              <a:buClr>
                <a:srgbClr val="6AA84F"/>
              </a:buClr>
              <a:buSzPts val="1500"/>
              <a:buFont typeface="Helvetica Neue"/>
              <a:buChar char="■"/>
            </a:pPr>
            <a:r>
              <a:rPr lang="en" sz="1500" b="1">
                <a:solidFill>
                  <a:srgbClr val="6AA84F"/>
                </a:solidFill>
                <a:latin typeface="Helvetica Neue"/>
                <a:ea typeface="Helvetica Neue"/>
                <a:cs typeface="Helvetica Neue"/>
                <a:sym typeface="Helvetica Neue"/>
              </a:rPr>
              <a:t>(OB Claims Data or LOINC)</a:t>
            </a:r>
            <a:endParaRPr sz="1500" b="1">
              <a:solidFill>
                <a:srgbClr val="6AA84F"/>
              </a:solidFill>
              <a:latin typeface="Helvetica Neue"/>
              <a:ea typeface="Helvetica Neue"/>
              <a:cs typeface="Helvetica Neue"/>
              <a:sym typeface="Helvetica Neue"/>
            </a:endParaRPr>
          </a:p>
          <a:p>
            <a:pPr marL="914400" lvl="1" indent="-323850" algn="l" rtl="0">
              <a:lnSpc>
                <a:spcPct val="150000"/>
              </a:lnSpc>
              <a:spcBef>
                <a:spcPts val="0"/>
              </a:spcBef>
              <a:spcAft>
                <a:spcPts val="0"/>
              </a:spcAft>
              <a:buClr>
                <a:srgbClr val="6AA84F"/>
              </a:buClr>
              <a:buSzPts val="1500"/>
              <a:buFont typeface="Helvetica Neue"/>
              <a:buChar char="○"/>
            </a:pPr>
            <a:r>
              <a:rPr lang="en" sz="1500" b="1">
                <a:solidFill>
                  <a:srgbClr val="6AA84F"/>
                </a:solidFill>
                <a:latin typeface="Helvetica Neue"/>
                <a:ea typeface="Helvetica Neue"/>
                <a:cs typeface="Helvetica Neue"/>
                <a:sym typeface="Helvetica Neue"/>
              </a:rPr>
              <a:t>Create MMH QI Plans w/ Data Collection &amp; QI initiatives</a:t>
            </a:r>
            <a:endParaRPr sz="1500" b="1">
              <a:solidFill>
                <a:srgbClr val="6AA84F"/>
              </a:solidFill>
              <a:latin typeface="Helvetica Neue"/>
              <a:ea typeface="Helvetica Neue"/>
              <a:cs typeface="Helvetica Neue"/>
              <a:sym typeface="Helvetica Neue"/>
            </a:endParaRPr>
          </a:p>
          <a:p>
            <a:pPr marL="914400" lvl="1" indent="-323850" algn="l" rtl="0">
              <a:lnSpc>
                <a:spcPct val="150000"/>
              </a:lnSpc>
              <a:spcBef>
                <a:spcPts val="0"/>
              </a:spcBef>
              <a:spcAft>
                <a:spcPts val="0"/>
              </a:spcAft>
              <a:buClr>
                <a:srgbClr val="6AA84F"/>
              </a:buClr>
              <a:buSzPts val="1500"/>
              <a:buFont typeface="Helvetica Neue"/>
              <a:buChar char="○"/>
            </a:pPr>
            <a:r>
              <a:rPr lang="en" sz="1500" b="1">
                <a:solidFill>
                  <a:srgbClr val="6AA84F"/>
                </a:solidFill>
                <a:latin typeface="Helvetica Neue"/>
                <a:ea typeface="Helvetica Neue"/>
                <a:cs typeface="Helvetica Neue"/>
                <a:sym typeface="Helvetica Neue"/>
              </a:rPr>
              <a:t>Case Management Programs</a:t>
            </a:r>
            <a:endParaRPr sz="1500" b="1">
              <a:solidFill>
                <a:srgbClr val="6AA84F"/>
              </a:solidFill>
              <a:latin typeface="Helvetica Neue"/>
              <a:ea typeface="Helvetica Neue"/>
              <a:cs typeface="Helvetica Neue"/>
              <a:sym typeface="Helvetica Neue"/>
            </a:endParaRPr>
          </a:p>
          <a:p>
            <a:pPr marL="914400" lvl="1" indent="-323850" algn="l" rtl="0">
              <a:lnSpc>
                <a:spcPct val="150000"/>
              </a:lnSpc>
              <a:spcBef>
                <a:spcPts val="0"/>
              </a:spcBef>
              <a:spcAft>
                <a:spcPts val="0"/>
              </a:spcAft>
              <a:buClr>
                <a:srgbClr val="6AA84F"/>
              </a:buClr>
              <a:buSzPts val="1500"/>
              <a:buFont typeface="Helvetica Neue"/>
              <a:buChar char="○"/>
            </a:pPr>
            <a:r>
              <a:rPr lang="en" sz="1500" b="1">
                <a:solidFill>
                  <a:srgbClr val="6AA84F"/>
                </a:solidFill>
                <a:latin typeface="Helvetica Neue"/>
                <a:ea typeface="Helvetica Neue"/>
                <a:cs typeface="Helvetica Neue"/>
                <a:sym typeface="Helvetica Neue"/>
              </a:rPr>
              <a:t>Publish MMH Billing Guidance for OB Screening &amp; Postpartum Home Visiting (Doulas, RNs etc)  </a:t>
            </a:r>
            <a:endParaRPr sz="1500" b="1">
              <a:solidFill>
                <a:srgbClr val="6AA84F"/>
              </a:solidFill>
              <a:latin typeface="Helvetica Neue"/>
              <a:ea typeface="Helvetica Neue"/>
              <a:cs typeface="Helvetica Neue"/>
              <a:sym typeface="Helvetica Neue"/>
            </a:endParaRPr>
          </a:p>
          <a:p>
            <a:pPr marL="457200" lvl="0" indent="-342900" algn="l" rtl="0">
              <a:lnSpc>
                <a:spcPct val="150000"/>
              </a:lnSpc>
              <a:spcBef>
                <a:spcPts val="0"/>
              </a:spcBef>
              <a:spcAft>
                <a:spcPts val="0"/>
              </a:spcAft>
              <a:buClr>
                <a:srgbClr val="6AA84F"/>
              </a:buClr>
              <a:buSzPts val="1800"/>
              <a:buFont typeface="Helvetica Neue"/>
              <a:buChar char="●"/>
            </a:pPr>
            <a:r>
              <a:rPr lang="en" sz="1800" b="1">
                <a:solidFill>
                  <a:srgbClr val="6AA84F"/>
                </a:solidFill>
                <a:latin typeface="Helvetica Neue"/>
                <a:ea typeface="Helvetica Neue"/>
                <a:cs typeface="Helvetica Neue"/>
                <a:sym typeface="Helvetica Neue"/>
              </a:rPr>
              <a:t>Plant Comprehensive Dyadic Maternity Care Center FQHCs starting in Maternity Care Deserts (Philanthropy)</a:t>
            </a:r>
            <a:endParaRPr sz="1800" b="1">
              <a:solidFill>
                <a:srgbClr val="6AA84F"/>
              </a:solidFill>
              <a:latin typeface="Helvetica Neue"/>
              <a:ea typeface="Helvetica Neue"/>
              <a:cs typeface="Helvetica Neue"/>
              <a:sym typeface="Helvetica Neue"/>
            </a:endParaRPr>
          </a:p>
          <a:p>
            <a:pPr marL="457200" lvl="0" indent="-342900" algn="l" rtl="0">
              <a:lnSpc>
                <a:spcPct val="150000"/>
              </a:lnSpc>
              <a:spcBef>
                <a:spcPts val="0"/>
              </a:spcBef>
              <a:spcAft>
                <a:spcPts val="0"/>
              </a:spcAft>
              <a:buClr>
                <a:srgbClr val="6AA84F"/>
              </a:buClr>
              <a:buSzPts val="1800"/>
              <a:buFont typeface="Helvetica Neue"/>
              <a:buChar char="●"/>
            </a:pPr>
            <a:r>
              <a:rPr lang="en" sz="1800" b="1">
                <a:solidFill>
                  <a:srgbClr val="6AA84F"/>
                </a:solidFill>
                <a:latin typeface="Helvetica Neue"/>
                <a:ea typeface="Helvetica Neue"/>
                <a:cs typeface="Helvetica Neue"/>
                <a:sym typeface="Helvetica Neue"/>
              </a:rPr>
              <a:t>Provide 12 weeks Paid Maternity Leave </a:t>
            </a:r>
            <a:endParaRPr sz="1800" b="1">
              <a:solidFill>
                <a:srgbClr val="6AA84F"/>
              </a:solidFill>
              <a:latin typeface="Helvetica Neue"/>
              <a:ea typeface="Helvetica Neue"/>
              <a:cs typeface="Helvetica Neue"/>
              <a:sym typeface="Helvetica Neue"/>
            </a:endParaRPr>
          </a:p>
          <a:p>
            <a:pPr marL="0" lvl="0" indent="0" algn="l" rtl="0">
              <a:lnSpc>
                <a:spcPct val="115000"/>
              </a:lnSpc>
              <a:spcBef>
                <a:spcPts val="100"/>
              </a:spcBef>
              <a:spcAft>
                <a:spcPts val="0"/>
              </a:spcAft>
              <a:buNone/>
            </a:pPr>
            <a:endParaRPr sz="2000" b="1">
              <a:solidFill>
                <a:srgbClr val="6AA84F"/>
              </a:solidFill>
              <a:latin typeface="Helvetica Neue"/>
              <a:ea typeface="Helvetica Neue"/>
              <a:cs typeface="Helvetica Neue"/>
              <a:sym typeface="Helvetica Neue"/>
            </a:endParaRPr>
          </a:p>
          <a:p>
            <a:pPr marL="0" lvl="0" indent="0" algn="l" rtl="0">
              <a:lnSpc>
                <a:spcPct val="115000"/>
              </a:lnSpc>
              <a:spcBef>
                <a:spcPts val="100"/>
              </a:spcBef>
              <a:spcAft>
                <a:spcPts val="0"/>
              </a:spcAft>
              <a:buClr>
                <a:schemeClr val="dk1"/>
              </a:buClr>
              <a:buSzPts val="1100"/>
              <a:buFont typeface="Arial"/>
              <a:buNone/>
            </a:pPr>
            <a:endParaRPr sz="2000" b="1">
              <a:solidFill>
                <a:srgbClr val="6AA84F"/>
              </a:solidFill>
              <a:latin typeface="Helvetica Neue"/>
              <a:ea typeface="Helvetica Neue"/>
              <a:cs typeface="Helvetica Neue"/>
              <a:sym typeface="Helvetica Neue"/>
            </a:endParaRPr>
          </a:p>
          <a:p>
            <a:pPr marL="0" lvl="0" indent="0" algn="l" rtl="0">
              <a:spcBef>
                <a:spcPts val="0"/>
              </a:spcBef>
              <a:spcAft>
                <a:spcPts val="0"/>
              </a:spcAft>
              <a:buNone/>
            </a:pPr>
            <a:endParaRPr sz="2500">
              <a:solidFill>
                <a:schemeClr val="dk2"/>
              </a:solidFill>
              <a:latin typeface="Helvetica Neue"/>
              <a:ea typeface="Helvetica Neue"/>
              <a:cs typeface="Helvetica Neue"/>
              <a:sym typeface="Helvetica Neue"/>
            </a:endParaRPr>
          </a:p>
          <a:p>
            <a:pPr marL="342900" lvl="0" indent="0" algn="l" rtl="0">
              <a:spcBef>
                <a:spcPts val="0"/>
              </a:spcBef>
              <a:spcAft>
                <a:spcPts val="0"/>
              </a:spcAft>
              <a:buNone/>
            </a:pPr>
            <a:endParaRPr sz="1300" i="1">
              <a:solidFill>
                <a:schemeClr val="dk2"/>
              </a:solidFill>
              <a:latin typeface="Helvetica Neue"/>
              <a:ea typeface="Helvetica Neue"/>
              <a:cs typeface="Helvetica Neue"/>
              <a:sym typeface="Helvetica Neue"/>
            </a:endParaRPr>
          </a:p>
        </p:txBody>
      </p:sp>
      <p:pic>
        <p:nvPicPr>
          <p:cNvPr id="1243" name="Google Shape;1243;p222"/>
          <p:cNvPicPr preferRelativeResize="0"/>
          <p:nvPr/>
        </p:nvPicPr>
        <p:blipFill rotWithShape="1">
          <a:blip r:embed="rId3">
            <a:alphaModFix/>
          </a:blip>
          <a:srcRect t="32607" b="31338"/>
          <a:stretch/>
        </p:blipFill>
        <p:spPr>
          <a:xfrm>
            <a:off x="34375" y="-23540"/>
            <a:ext cx="9144001" cy="977675"/>
          </a:xfrm>
          <a:prstGeom prst="rect">
            <a:avLst/>
          </a:prstGeom>
          <a:noFill/>
          <a:ln>
            <a:noFill/>
          </a:ln>
        </p:spPr>
      </p:pic>
      <p:sp>
        <p:nvSpPr>
          <p:cNvPr id="1244" name="Google Shape;1244;p222"/>
          <p:cNvSpPr txBox="1"/>
          <p:nvPr/>
        </p:nvSpPr>
        <p:spPr>
          <a:xfrm>
            <a:off x="616551" y="123000"/>
            <a:ext cx="81759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Recommendations</a:t>
            </a:r>
            <a:endParaRPr sz="3000" b="1">
              <a:solidFill>
                <a:schemeClr val="lt1"/>
              </a:solidFill>
              <a:latin typeface="Montserrat"/>
              <a:ea typeface="Montserrat"/>
              <a:cs typeface="Montserrat"/>
              <a:sym typeface="Montserrat"/>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8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12" name="Google Shape;912;p18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13" name="Google Shape;913;p187"/>
          <p:cNvPicPr preferRelativeResize="0"/>
          <p:nvPr/>
        </p:nvPicPr>
        <p:blipFill>
          <a:blip r:embed="rId3">
            <a:alphaModFix/>
          </a:blip>
          <a:stretch>
            <a:fillRect/>
          </a:stretch>
        </p:blipFill>
        <p:spPr>
          <a:xfrm>
            <a:off x="0" y="0"/>
            <a:ext cx="9144000" cy="5143500"/>
          </a:xfrm>
          <a:prstGeom prst="rect">
            <a:avLst/>
          </a:prstGeom>
          <a:noFill/>
          <a:ln>
            <a:noFill/>
          </a:ln>
        </p:spPr>
      </p:pic>
      <p:sp>
        <p:nvSpPr>
          <p:cNvPr id="914" name="Google Shape;914;p187"/>
          <p:cNvSpPr txBox="1"/>
          <p:nvPr/>
        </p:nvSpPr>
        <p:spPr>
          <a:xfrm>
            <a:off x="311700" y="1049125"/>
            <a:ext cx="8832300" cy="366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solidFill>
                  <a:srgbClr val="280071"/>
                </a:solidFill>
                <a:latin typeface="Georgia"/>
                <a:ea typeface="Georgia"/>
                <a:cs typeface="Georgia"/>
                <a:sym typeface="Georgia"/>
              </a:rPr>
              <a:t>Why Maternal Mental Health?</a:t>
            </a:r>
            <a:endParaRPr sz="2000" b="1" i="1">
              <a:solidFill>
                <a:srgbClr val="280071"/>
              </a:solidFill>
              <a:latin typeface="Georgia"/>
              <a:ea typeface="Georgia"/>
              <a:cs typeface="Georgia"/>
              <a:sym typeface="Georgia"/>
            </a:endParaRPr>
          </a:p>
          <a:p>
            <a:pPr marL="0" lvl="0" indent="0" algn="l" rtl="0">
              <a:spcBef>
                <a:spcPts val="1000"/>
              </a:spcBef>
              <a:spcAft>
                <a:spcPts val="0"/>
              </a:spcAft>
              <a:buNone/>
            </a:pPr>
            <a:r>
              <a:rPr lang="en" sz="1800" b="1">
                <a:solidFill>
                  <a:srgbClr val="407EC9"/>
                </a:solidFill>
                <a:latin typeface="Helvetica Neue"/>
                <a:ea typeface="Helvetica Neue"/>
                <a:cs typeface="Helvetica Neue"/>
                <a:sym typeface="Helvetica Neue"/>
              </a:rPr>
              <a:t>Postpartum Depression (PPD) - Researched First </a:t>
            </a:r>
            <a:endParaRPr sz="1800" b="1">
              <a:solidFill>
                <a:srgbClr val="407EC9"/>
              </a:solidFill>
              <a:latin typeface="Helvetica Neue"/>
              <a:ea typeface="Helvetica Neue"/>
              <a:cs typeface="Helvetica Neue"/>
              <a:sym typeface="Helvetica Neue"/>
            </a:endParaRPr>
          </a:p>
          <a:p>
            <a:pPr marL="457200" lvl="0" indent="-336550" algn="l" rtl="0">
              <a:spcBef>
                <a:spcPts val="1000"/>
              </a:spcBef>
              <a:spcAft>
                <a:spcPts val="0"/>
              </a:spcAft>
              <a:buClr>
                <a:srgbClr val="280071"/>
              </a:buClr>
              <a:buSzPts val="1700"/>
              <a:buFont typeface="Helvetica Neue"/>
              <a:buChar char="•"/>
            </a:pPr>
            <a:r>
              <a:rPr lang="en" sz="1700">
                <a:solidFill>
                  <a:srgbClr val="280071"/>
                </a:solidFill>
                <a:latin typeface="Helvetica Neue"/>
                <a:ea typeface="Helvetica Neue"/>
                <a:cs typeface="Helvetica Neue"/>
                <a:sym typeface="Helvetica Neue"/>
              </a:rPr>
              <a:t>Onset of new disorders in pregnancy, pre-existing untreated depression</a:t>
            </a:r>
            <a:endParaRPr sz="1700">
              <a:solidFill>
                <a:srgbClr val="280071"/>
              </a:solidFill>
              <a:latin typeface="Helvetica Neue"/>
              <a:ea typeface="Helvetica Neue"/>
              <a:cs typeface="Helvetica Neue"/>
              <a:sym typeface="Helvetica Neue"/>
            </a:endParaRPr>
          </a:p>
          <a:p>
            <a:pPr marL="457200" lvl="0" indent="-336550" algn="l" rtl="0">
              <a:spcBef>
                <a:spcPts val="0"/>
              </a:spcBef>
              <a:spcAft>
                <a:spcPts val="0"/>
              </a:spcAft>
              <a:buClr>
                <a:srgbClr val="280071"/>
              </a:buClr>
              <a:buSzPts val="1700"/>
              <a:buFont typeface="Helvetica Neue"/>
              <a:buChar char="•"/>
            </a:pPr>
            <a:r>
              <a:rPr lang="en" sz="1700">
                <a:solidFill>
                  <a:srgbClr val="280071"/>
                </a:solidFill>
                <a:latin typeface="Helvetica Neue"/>
                <a:ea typeface="Helvetica Neue"/>
                <a:cs typeface="Helvetica Neue"/>
                <a:sym typeface="Helvetica Neue"/>
              </a:rPr>
              <a:t>Not Accurate as an Umbrella Term -“Do No Harm”</a:t>
            </a:r>
            <a:endParaRPr sz="1700">
              <a:solidFill>
                <a:srgbClr val="280071"/>
              </a:solidFill>
              <a:latin typeface="Helvetica Neue"/>
              <a:ea typeface="Helvetica Neue"/>
              <a:cs typeface="Helvetica Neue"/>
              <a:sym typeface="Helvetica Neue"/>
            </a:endParaRPr>
          </a:p>
          <a:p>
            <a:pPr marL="0" lvl="0" indent="0" algn="l" rtl="0">
              <a:spcBef>
                <a:spcPts val="1000"/>
              </a:spcBef>
              <a:spcAft>
                <a:spcPts val="0"/>
              </a:spcAft>
              <a:buNone/>
            </a:pPr>
            <a:r>
              <a:rPr lang="en" sz="1800" b="1">
                <a:solidFill>
                  <a:srgbClr val="407EC9"/>
                </a:solidFill>
                <a:latin typeface="Helvetica Neue"/>
                <a:ea typeface="Helvetica Neue"/>
                <a:cs typeface="Helvetica Neue"/>
                <a:sym typeface="Helvetica Neue"/>
              </a:rPr>
              <a:t>Perinatal Mood and Anxiety Disorders - Used by Mental Health Clinicians</a:t>
            </a:r>
            <a:endParaRPr sz="1800" b="1">
              <a:solidFill>
                <a:srgbClr val="407EC9"/>
              </a:solidFill>
              <a:latin typeface="Helvetica Neue"/>
              <a:ea typeface="Helvetica Neue"/>
              <a:cs typeface="Helvetica Neue"/>
              <a:sym typeface="Helvetica Neue"/>
            </a:endParaRPr>
          </a:p>
          <a:p>
            <a:pPr marL="457200" lvl="0" indent="-336550" algn="l" rtl="0">
              <a:spcBef>
                <a:spcPts val="1000"/>
              </a:spcBef>
              <a:spcAft>
                <a:spcPts val="0"/>
              </a:spcAft>
              <a:buClr>
                <a:srgbClr val="280071"/>
              </a:buClr>
              <a:buSzPts val="1700"/>
              <a:buFont typeface="Helvetica Neue"/>
              <a:buChar char="•"/>
            </a:pPr>
            <a:r>
              <a:rPr lang="en" sz="1700">
                <a:solidFill>
                  <a:srgbClr val="280071"/>
                </a:solidFill>
                <a:latin typeface="Helvetica Neue"/>
                <a:ea typeface="Helvetica Neue"/>
                <a:cs typeface="Helvetica Neue"/>
                <a:sym typeface="Helvetica Neue"/>
              </a:rPr>
              <a:t>“</a:t>
            </a:r>
            <a:r>
              <a:rPr lang="en" sz="1700" b="1">
                <a:solidFill>
                  <a:srgbClr val="280071"/>
                </a:solidFill>
                <a:latin typeface="Helvetica Neue"/>
                <a:ea typeface="Helvetica Neue"/>
                <a:cs typeface="Helvetica Neue"/>
                <a:sym typeface="Helvetica Neue"/>
              </a:rPr>
              <a:t>PMAD</a:t>
            </a:r>
            <a:r>
              <a:rPr lang="en" sz="1700">
                <a:solidFill>
                  <a:srgbClr val="280071"/>
                </a:solidFill>
                <a:latin typeface="Helvetica Neue"/>
                <a:ea typeface="Helvetica Neue"/>
                <a:cs typeface="Helvetica Neue"/>
                <a:sym typeface="Helvetica Neue"/>
              </a:rPr>
              <a:t>” has become a no-no</a:t>
            </a:r>
            <a:endParaRPr sz="1700">
              <a:solidFill>
                <a:srgbClr val="280071"/>
              </a:solidFill>
              <a:latin typeface="Helvetica Neue"/>
              <a:ea typeface="Helvetica Neue"/>
              <a:cs typeface="Helvetica Neue"/>
              <a:sym typeface="Helvetica Neue"/>
            </a:endParaRPr>
          </a:p>
          <a:p>
            <a:pPr marL="0" lvl="0" indent="0" algn="l" rtl="0">
              <a:spcBef>
                <a:spcPts val="1000"/>
              </a:spcBef>
              <a:spcAft>
                <a:spcPts val="0"/>
              </a:spcAft>
              <a:buNone/>
            </a:pPr>
            <a:r>
              <a:rPr lang="en" sz="1800" b="1">
                <a:solidFill>
                  <a:srgbClr val="407EC9"/>
                </a:solidFill>
                <a:latin typeface="Helvetica Neue"/>
                <a:ea typeface="Helvetica Neue"/>
                <a:cs typeface="Helvetica Neue"/>
                <a:sym typeface="Helvetica Neue"/>
              </a:rPr>
              <a:t>Maternal Mental Health / MMH Disorders</a:t>
            </a:r>
            <a:endParaRPr sz="1800" b="1">
              <a:solidFill>
                <a:srgbClr val="407EC9"/>
              </a:solidFill>
              <a:latin typeface="Helvetica Neue"/>
              <a:ea typeface="Helvetica Neue"/>
              <a:cs typeface="Helvetica Neue"/>
              <a:sym typeface="Helvetica Neue"/>
            </a:endParaRPr>
          </a:p>
          <a:p>
            <a:pPr marL="457200" lvl="0" indent="-336550" algn="l" rtl="0">
              <a:spcBef>
                <a:spcPts val="1000"/>
              </a:spcBef>
              <a:spcAft>
                <a:spcPts val="0"/>
              </a:spcAft>
              <a:buClr>
                <a:srgbClr val="280071"/>
              </a:buClr>
              <a:buSzPts val="1700"/>
              <a:buFont typeface="Helvetica Neue"/>
              <a:buChar char="•"/>
            </a:pPr>
            <a:r>
              <a:rPr lang="en" sz="1700">
                <a:solidFill>
                  <a:srgbClr val="280071"/>
                </a:solidFill>
                <a:latin typeface="Helvetica Neue"/>
                <a:ea typeface="Helvetica Neue"/>
                <a:cs typeface="Helvetica Neue"/>
                <a:sym typeface="Helvetica Neue"/>
              </a:rPr>
              <a:t>Easy for non-clinicians to understand </a:t>
            </a:r>
            <a:endParaRPr sz="1700">
              <a:solidFill>
                <a:srgbClr val="280071"/>
              </a:solidFill>
              <a:latin typeface="Helvetica Neue"/>
              <a:ea typeface="Helvetica Neue"/>
              <a:cs typeface="Helvetica Neue"/>
              <a:sym typeface="Helvetica Neue"/>
            </a:endParaRPr>
          </a:p>
          <a:p>
            <a:pPr marL="457200" lvl="0" indent="-336550" algn="l" rtl="0">
              <a:spcBef>
                <a:spcPts val="0"/>
              </a:spcBef>
              <a:spcAft>
                <a:spcPts val="0"/>
              </a:spcAft>
              <a:buClr>
                <a:srgbClr val="280071"/>
              </a:buClr>
              <a:buSzPts val="1700"/>
              <a:buFont typeface="Helvetica Neue"/>
              <a:buChar char="•"/>
            </a:pPr>
            <a:r>
              <a:rPr lang="en" sz="1700">
                <a:solidFill>
                  <a:srgbClr val="280071"/>
                </a:solidFill>
                <a:latin typeface="Helvetica Neue"/>
                <a:ea typeface="Helvetica Neue"/>
                <a:cs typeface="Helvetica Neue"/>
                <a:sym typeface="Helvetica Neue"/>
              </a:rPr>
              <a:t>Leaves no disorder or time period out</a:t>
            </a:r>
            <a:endParaRPr sz="1700">
              <a:solidFill>
                <a:srgbClr val="280071"/>
              </a:solidFill>
              <a:latin typeface="Helvetica Neue"/>
              <a:ea typeface="Helvetica Neue"/>
              <a:cs typeface="Helvetica Neue"/>
              <a:sym typeface="Helvetica Neue"/>
            </a:endParaRPr>
          </a:p>
          <a:p>
            <a:pPr marL="457200" lvl="0" indent="-336550" algn="l" rtl="0">
              <a:spcBef>
                <a:spcPts val="0"/>
              </a:spcBef>
              <a:spcAft>
                <a:spcPts val="0"/>
              </a:spcAft>
              <a:buClr>
                <a:srgbClr val="280071"/>
              </a:buClr>
              <a:buSzPts val="1700"/>
              <a:buFont typeface="Helvetica Neue"/>
              <a:buChar char="•"/>
            </a:pPr>
            <a:r>
              <a:rPr lang="en" sz="1700">
                <a:solidFill>
                  <a:srgbClr val="280071"/>
                </a:solidFill>
                <a:latin typeface="Helvetica Neue"/>
                <a:ea typeface="Helvetica Neue"/>
                <a:cs typeface="Helvetica Neue"/>
                <a:sym typeface="Helvetica Neue"/>
              </a:rPr>
              <a:t>Hopeful</a:t>
            </a:r>
            <a:endParaRPr sz="3000" b="1">
              <a:solidFill>
                <a:srgbClr val="407EC9"/>
              </a:solidFill>
              <a:latin typeface="Helvetica Neue"/>
              <a:ea typeface="Helvetica Neue"/>
              <a:cs typeface="Helvetica Neue"/>
              <a:sym typeface="Helvetica Neue"/>
            </a:endParaRPr>
          </a:p>
        </p:txBody>
      </p:sp>
      <p:pic>
        <p:nvPicPr>
          <p:cNvPr id="915" name="Google Shape;915;p187"/>
          <p:cNvPicPr preferRelativeResize="0"/>
          <p:nvPr/>
        </p:nvPicPr>
        <p:blipFill rotWithShape="1">
          <a:blip r:embed="rId4">
            <a:alphaModFix/>
          </a:blip>
          <a:srcRect b="11637"/>
          <a:stretch/>
        </p:blipFill>
        <p:spPr>
          <a:xfrm>
            <a:off x="6384125" y="3146125"/>
            <a:ext cx="1885950" cy="1245700"/>
          </a:xfrm>
          <a:prstGeom prst="rect">
            <a:avLst/>
          </a:prstGeom>
          <a:noFill/>
          <a:ln>
            <a:noFill/>
          </a:ln>
        </p:spPr>
      </p:pic>
      <p:pic>
        <p:nvPicPr>
          <p:cNvPr id="916" name="Google Shape;916;p187"/>
          <p:cNvPicPr preferRelativeResize="0"/>
          <p:nvPr/>
        </p:nvPicPr>
        <p:blipFill rotWithShape="1">
          <a:blip r:embed="rId5">
            <a:alphaModFix/>
          </a:blip>
          <a:srcRect t="32607" b="31338"/>
          <a:stretch/>
        </p:blipFill>
        <p:spPr>
          <a:xfrm>
            <a:off x="0" y="10707"/>
            <a:ext cx="9144001" cy="977675"/>
          </a:xfrm>
          <a:prstGeom prst="rect">
            <a:avLst/>
          </a:prstGeom>
          <a:noFill/>
          <a:ln>
            <a:noFill/>
          </a:ln>
        </p:spPr>
      </p:pic>
      <p:sp>
        <p:nvSpPr>
          <p:cNvPr id="917" name="Google Shape;917;p187"/>
          <p:cNvSpPr txBox="1"/>
          <p:nvPr/>
        </p:nvSpPr>
        <p:spPr>
          <a:xfrm>
            <a:off x="616541" y="122999"/>
            <a:ext cx="71085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Terms We Use </a:t>
            </a:r>
            <a:endParaRPr sz="3000" b="1">
              <a:solidFill>
                <a:schemeClr val="lt1"/>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pic>
        <p:nvPicPr>
          <p:cNvPr id="1249" name="Google Shape;1249;p223" title="rural learning collaborative (1).png"/>
          <p:cNvPicPr preferRelativeResize="0"/>
          <p:nvPr/>
        </p:nvPicPr>
        <p:blipFill rotWithShape="1">
          <a:blip r:embed="rId3">
            <a:alphaModFix/>
          </a:blip>
          <a:srcRect/>
          <a:stretch/>
        </p:blipFill>
        <p:spPr>
          <a:xfrm>
            <a:off x="1069" y="0"/>
            <a:ext cx="9141859" cy="5143499"/>
          </a:xfrm>
          <a:prstGeom prst="rect">
            <a:avLst/>
          </a:prstGeom>
          <a:noFill/>
          <a:ln>
            <a:noFill/>
          </a:ln>
        </p:spPr>
      </p:pic>
      <p:sp>
        <p:nvSpPr>
          <p:cNvPr id="1250" name="Google Shape;1250;p223"/>
          <p:cNvSpPr txBox="1"/>
          <p:nvPr/>
        </p:nvSpPr>
        <p:spPr>
          <a:xfrm>
            <a:off x="1372725" y="3850500"/>
            <a:ext cx="47187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62626"/>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262626"/>
                </a:solidFill>
                <a:latin typeface="Helvetica Neue"/>
                <a:ea typeface="Helvetica Neue"/>
                <a:cs typeface="Helvetica Neue"/>
                <a:sym typeface="Helvetica Neue"/>
              </a:rPr>
              <a:t>Learn More: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262626"/>
                </a:solidFill>
                <a:latin typeface="Helvetica Neue"/>
                <a:ea typeface="Helvetica Neue"/>
                <a:cs typeface="Helvetica Neue"/>
                <a:sym typeface="Helvetica Neue"/>
              </a:rPr>
              <a:t>www.policycentermmh.org/rht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80071"/>
        </a:solidFill>
        <a:effectLst/>
      </p:bgPr>
    </p:bg>
    <p:spTree>
      <p:nvGrpSpPr>
        <p:cNvPr id="1" name="Shape 1254"/>
        <p:cNvGrpSpPr/>
        <p:nvPr/>
      </p:nvGrpSpPr>
      <p:grpSpPr>
        <a:xfrm>
          <a:off x="0" y="0"/>
          <a:ext cx="0" cy="0"/>
          <a:chOff x="0" y="0"/>
          <a:chExt cx="0" cy="0"/>
        </a:xfrm>
      </p:grpSpPr>
      <p:sp>
        <p:nvSpPr>
          <p:cNvPr id="1255" name="Google Shape;1255;p224"/>
          <p:cNvSpPr txBox="1">
            <a:spLocks noGrp="1"/>
          </p:cNvSpPr>
          <p:nvPr>
            <p:ph type="title"/>
          </p:nvPr>
        </p:nvSpPr>
        <p:spPr>
          <a:xfrm>
            <a:off x="447450" y="198850"/>
            <a:ext cx="8249100" cy="68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900"/>
              </a:spcAft>
              <a:buClr>
                <a:schemeClr val="dk1"/>
              </a:buClr>
              <a:buSzPts val="1100"/>
              <a:buFont typeface="Arial"/>
              <a:buNone/>
            </a:pPr>
            <a:r>
              <a:rPr lang="en" sz="2717" b="1">
                <a:solidFill>
                  <a:schemeClr val="lt1"/>
                </a:solidFill>
                <a:latin typeface="Montserrat"/>
                <a:ea typeface="Montserrat"/>
                <a:cs typeface="Montserrat"/>
                <a:sym typeface="Montserrat"/>
              </a:rPr>
              <a:t>Now is the Time for Maternal Mental Health! </a:t>
            </a:r>
            <a:endParaRPr sz="2717" b="1">
              <a:solidFill>
                <a:schemeClr val="lt1"/>
              </a:solidFill>
              <a:latin typeface="Montserrat"/>
              <a:ea typeface="Montserrat"/>
              <a:cs typeface="Montserrat"/>
              <a:sym typeface="Montserrat"/>
            </a:endParaRPr>
          </a:p>
        </p:txBody>
      </p:sp>
      <p:pic>
        <p:nvPicPr>
          <p:cNvPr id="1256" name="Google Shape;1256;p224"/>
          <p:cNvPicPr preferRelativeResize="0"/>
          <p:nvPr/>
        </p:nvPicPr>
        <p:blipFill rotWithShape="1">
          <a:blip r:embed="rId3">
            <a:alphaModFix/>
          </a:blip>
          <a:srcRect/>
          <a:stretch/>
        </p:blipFill>
        <p:spPr>
          <a:xfrm>
            <a:off x="0" y="978400"/>
            <a:ext cx="9144000" cy="2310388"/>
          </a:xfrm>
          <a:prstGeom prst="rect">
            <a:avLst/>
          </a:prstGeom>
          <a:noFill/>
          <a:ln>
            <a:noFill/>
          </a:ln>
        </p:spPr>
      </p:pic>
      <p:sp>
        <p:nvSpPr>
          <p:cNvPr id="1257" name="Google Shape;1257;p224"/>
          <p:cNvSpPr/>
          <p:nvPr/>
        </p:nvSpPr>
        <p:spPr>
          <a:xfrm>
            <a:off x="0" y="3288800"/>
            <a:ext cx="9144000" cy="185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58" name="Google Shape;1258;p224"/>
          <p:cNvSpPr txBox="1"/>
          <p:nvPr/>
        </p:nvSpPr>
        <p:spPr>
          <a:xfrm>
            <a:off x="232800" y="3718200"/>
            <a:ext cx="8678400" cy="556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300"/>
              </a:spcBef>
              <a:spcAft>
                <a:spcPts val="900"/>
              </a:spcAft>
              <a:buClr>
                <a:srgbClr val="000000"/>
              </a:buClr>
              <a:buSzPts val="2417"/>
              <a:buFont typeface="Arial"/>
              <a:buNone/>
            </a:pPr>
            <a:r>
              <a:rPr lang="en" sz="2417" b="1" i="0" u="none" strike="noStrike" cap="none">
                <a:solidFill>
                  <a:srgbClr val="FF585D"/>
                </a:solidFill>
                <a:latin typeface="Helvetica Neue"/>
                <a:ea typeface="Helvetica Neue"/>
                <a:cs typeface="Helvetica Neue"/>
                <a:sym typeface="Helvetica Neue"/>
              </a:rPr>
              <a:t>Learn More: www.PolicyCenterMMH.org</a:t>
            </a:r>
            <a:endParaRPr sz="2417" b="1" i="0" u="none" strike="noStrike" cap="none">
              <a:solidFill>
                <a:srgbClr val="FF585D"/>
              </a:solidFill>
              <a:latin typeface="Helvetica Neue"/>
              <a:ea typeface="Helvetica Neue"/>
              <a:cs typeface="Helvetica Neue"/>
              <a:sym typeface="Helvetica Neue"/>
            </a:endParaRPr>
          </a:p>
        </p:txBody>
      </p:sp>
      <p:pic>
        <p:nvPicPr>
          <p:cNvPr id="1259" name="Google Shape;1259;p224"/>
          <p:cNvPicPr preferRelativeResize="0"/>
          <p:nvPr/>
        </p:nvPicPr>
        <p:blipFill rotWithShape="1">
          <a:blip r:embed="rId4">
            <a:alphaModFix/>
          </a:blip>
          <a:srcRect t="11124" b="11132"/>
          <a:stretch/>
        </p:blipFill>
        <p:spPr>
          <a:xfrm>
            <a:off x="-613175" y="2494725"/>
            <a:ext cx="11696700" cy="1318725"/>
          </a:xfrm>
          <a:prstGeom prst="rect">
            <a:avLst/>
          </a:prstGeom>
          <a:noFill/>
          <a:ln>
            <a:noFill/>
          </a:ln>
        </p:spPr>
      </p:pic>
      <p:pic>
        <p:nvPicPr>
          <p:cNvPr id="1260" name="Google Shape;1260;p224"/>
          <p:cNvPicPr preferRelativeResize="0"/>
          <p:nvPr/>
        </p:nvPicPr>
        <p:blipFill rotWithShape="1">
          <a:blip r:embed="rId5">
            <a:alphaModFix/>
          </a:blip>
          <a:srcRect/>
          <a:stretch/>
        </p:blipFill>
        <p:spPr>
          <a:xfrm>
            <a:off x="2827212" y="3927750"/>
            <a:ext cx="3434674" cy="1520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8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
              <a:t>5</a:t>
            </a:fld>
            <a:endParaRPr/>
          </a:p>
        </p:txBody>
      </p:sp>
      <p:sp>
        <p:nvSpPr>
          <p:cNvPr id="923" name="Google Shape;923;p188"/>
          <p:cNvSpPr txBox="1"/>
          <p:nvPr/>
        </p:nvSpPr>
        <p:spPr>
          <a:xfrm>
            <a:off x="685800" y="584200"/>
            <a:ext cx="3174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924" name="Google Shape;924;p188" title="Copy of Figure 2. Severity and Prevalence of MMH Disorders 1.24 (1) (1).png"/>
          <p:cNvPicPr preferRelativeResize="0"/>
          <p:nvPr/>
        </p:nvPicPr>
        <p:blipFill rotWithShape="1">
          <a:blip r:embed="rId3">
            <a:alphaModFix/>
          </a:blip>
          <a:srcRect t="5518"/>
          <a:stretch/>
        </p:blipFill>
        <p:spPr>
          <a:xfrm>
            <a:off x="203229" y="612035"/>
            <a:ext cx="8371075" cy="4449076"/>
          </a:xfrm>
          <a:prstGeom prst="rect">
            <a:avLst/>
          </a:prstGeom>
          <a:noFill/>
          <a:ln>
            <a:noFill/>
          </a:ln>
        </p:spPr>
      </p:pic>
      <p:sp>
        <p:nvSpPr>
          <p:cNvPr id="925" name="Google Shape;925;p188"/>
          <p:cNvSpPr txBox="1"/>
          <p:nvPr/>
        </p:nvSpPr>
        <p:spPr>
          <a:xfrm>
            <a:off x="109266" y="-1"/>
            <a:ext cx="71085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00099"/>
                </a:solidFill>
                <a:latin typeface="Montserrat"/>
                <a:ea typeface="Montserrat"/>
                <a:cs typeface="Montserrat"/>
                <a:sym typeface="Montserrat"/>
              </a:rPr>
              <a:t>The Range of Disorders </a:t>
            </a:r>
            <a:endParaRPr sz="3000" b="1">
              <a:solidFill>
                <a:srgbClr val="000099"/>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189"/>
          <p:cNvPicPr preferRelativeResize="0"/>
          <p:nvPr/>
        </p:nvPicPr>
        <p:blipFill>
          <a:blip r:embed="rId3">
            <a:alphaModFix/>
          </a:blip>
          <a:stretch>
            <a:fillRect/>
          </a:stretch>
        </p:blipFill>
        <p:spPr>
          <a:xfrm>
            <a:off x="85725" y="0"/>
            <a:ext cx="9144000" cy="5143500"/>
          </a:xfrm>
          <a:prstGeom prst="rect">
            <a:avLst/>
          </a:prstGeom>
          <a:noFill/>
          <a:ln>
            <a:noFill/>
          </a:ln>
        </p:spPr>
      </p:pic>
      <p:sp>
        <p:nvSpPr>
          <p:cNvPr id="931" name="Google Shape;931;p189"/>
          <p:cNvSpPr txBox="1"/>
          <p:nvPr/>
        </p:nvSpPr>
        <p:spPr>
          <a:xfrm>
            <a:off x="80375" y="666050"/>
            <a:ext cx="89166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p:txBody>
      </p:sp>
      <p:sp>
        <p:nvSpPr>
          <p:cNvPr id="932" name="Google Shape;932;p189"/>
          <p:cNvSpPr txBox="1"/>
          <p:nvPr/>
        </p:nvSpPr>
        <p:spPr>
          <a:xfrm>
            <a:off x="537150" y="628650"/>
            <a:ext cx="65838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600">
              <a:solidFill>
                <a:schemeClr val="dk1"/>
              </a:solidFill>
              <a:latin typeface="Georgia"/>
              <a:ea typeface="Georgia"/>
              <a:cs typeface="Georgia"/>
              <a:sym typeface="Georgia"/>
            </a:endParaRPr>
          </a:p>
          <a:p>
            <a:pPr marL="457200" lvl="0" indent="-431800" algn="l" rtl="0">
              <a:spcBef>
                <a:spcPts val="0"/>
              </a:spcBef>
              <a:spcAft>
                <a:spcPts val="0"/>
              </a:spcAft>
              <a:buClr>
                <a:srgbClr val="407EC9"/>
              </a:buClr>
              <a:buSzPts val="3200"/>
              <a:buFont typeface="Helvetica Neue"/>
              <a:buChar char="➔"/>
            </a:pPr>
            <a:r>
              <a:rPr lang="en" sz="3200" b="1">
                <a:solidFill>
                  <a:srgbClr val="407EC9"/>
                </a:solidFill>
                <a:latin typeface="Helvetica Neue"/>
                <a:ea typeface="Helvetica Neue"/>
                <a:cs typeface="Helvetica Neue"/>
                <a:sym typeface="Helvetica Neue"/>
              </a:rPr>
              <a:t>⅓ Prior to Pregnancy</a:t>
            </a:r>
            <a:endParaRPr sz="3200" b="1">
              <a:solidFill>
                <a:srgbClr val="407EC9"/>
              </a:solidFill>
              <a:latin typeface="Helvetica Neue"/>
              <a:ea typeface="Helvetica Neue"/>
              <a:cs typeface="Helvetica Neue"/>
              <a:sym typeface="Helvetica Neue"/>
            </a:endParaRPr>
          </a:p>
          <a:p>
            <a:pPr marL="457200" lvl="0" indent="0" algn="l" rtl="0">
              <a:spcBef>
                <a:spcPts val="0"/>
              </a:spcBef>
              <a:spcAft>
                <a:spcPts val="0"/>
              </a:spcAft>
              <a:buNone/>
            </a:pPr>
            <a:endParaRPr sz="3200" b="1">
              <a:solidFill>
                <a:srgbClr val="407EC9"/>
              </a:solidFill>
              <a:latin typeface="Helvetica Neue"/>
              <a:ea typeface="Helvetica Neue"/>
              <a:cs typeface="Helvetica Neue"/>
              <a:sym typeface="Helvetica Neue"/>
            </a:endParaRPr>
          </a:p>
          <a:p>
            <a:pPr marL="457200" lvl="0" indent="-431800" algn="l" rtl="0">
              <a:spcBef>
                <a:spcPts val="0"/>
              </a:spcBef>
              <a:spcAft>
                <a:spcPts val="0"/>
              </a:spcAft>
              <a:buClr>
                <a:srgbClr val="407EC9"/>
              </a:buClr>
              <a:buSzPts val="3200"/>
              <a:buFont typeface="Helvetica Neue"/>
              <a:buChar char="➔"/>
            </a:pPr>
            <a:r>
              <a:rPr lang="en" sz="3200" b="1">
                <a:solidFill>
                  <a:srgbClr val="407EC9"/>
                </a:solidFill>
                <a:latin typeface="Helvetica Neue"/>
                <a:ea typeface="Helvetica Neue"/>
                <a:cs typeface="Helvetica Neue"/>
                <a:sym typeface="Helvetica Neue"/>
              </a:rPr>
              <a:t>⅓ During Pregnancy</a:t>
            </a:r>
            <a:endParaRPr sz="3200" b="1">
              <a:solidFill>
                <a:srgbClr val="407EC9"/>
              </a:solidFill>
              <a:latin typeface="Helvetica Neue"/>
              <a:ea typeface="Helvetica Neue"/>
              <a:cs typeface="Helvetica Neue"/>
              <a:sym typeface="Helvetica Neue"/>
            </a:endParaRPr>
          </a:p>
          <a:p>
            <a:pPr marL="457200" lvl="0" indent="0" algn="l" rtl="0">
              <a:spcBef>
                <a:spcPts val="0"/>
              </a:spcBef>
              <a:spcAft>
                <a:spcPts val="0"/>
              </a:spcAft>
              <a:buNone/>
            </a:pPr>
            <a:endParaRPr sz="3200" b="1">
              <a:solidFill>
                <a:srgbClr val="407EC9"/>
              </a:solidFill>
              <a:latin typeface="Helvetica Neue"/>
              <a:ea typeface="Helvetica Neue"/>
              <a:cs typeface="Helvetica Neue"/>
              <a:sym typeface="Helvetica Neue"/>
            </a:endParaRPr>
          </a:p>
          <a:p>
            <a:pPr marL="457200" lvl="0" indent="-431800" algn="l" rtl="0">
              <a:spcBef>
                <a:spcPts val="0"/>
              </a:spcBef>
              <a:spcAft>
                <a:spcPts val="0"/>
              </a:spcAft>
              <a:buClr>
                <a:srgbClr val="407EC9"/>
              </a:buClr>
              <a:buSzPts val="3200"/>
              <a:buFont typeface="Georgia"/>
              <a:buChar char="➔"/>
            </a:pPr>
            <a:r>
              <a:rPr lang="en" sz="3200" b="1">
                <a:solidFill>
                  <a:srgbClr val="407EC9"/>
                </a:solidFill>
                <a:latin typeface="Helvetica Neue"/>
                <a:ea typeface="Helvetica Neue"/>
                <a:cs typeface="Helvetica Neue"/>
                <a:sym typeface="Helvetica Neue"/>
              </a:rPr>
              <a:t>⅓ in the Postpartum</a:t>
            </a:r>
            <a:r>
              <a:rPr lang="en" sz="3200" b="1">
                <a:solidFill>
                  <a:srgbClr val="407EC9"/>
                </a:solidFill>
                <a:latin typeface="Georgia"/>
                <a:ea typeface="Georgia"/>
                <a:cs typeface="Georgia"/>
                <a:sym typeface="Georgia"/>
              </a:rPr>
              <a:t> </a:t>
            </a:r>
            <a:endParaRPr sz="3200" b="1">
              <a:latin typeface="Georgia"/>
              <a:ea typeface="Georgia"/>
              <a:cs typeface="Georgia"/>
              <a:sym typeface="Georgia"/>
            </a:endParaRPr>
          </a:p>
        </p:txBody>
      </p:sp>
      <p:pic>
        <p:nvPicPr>
          <p:cNvPr id="933" name="Google Shape;933;p189"/>
          <p:cNvPicPr preferRelativeResize="0"/>
          <p:nvPr/>
        </p:nvPicPr>
        <p:blipFill>
          <a:blip r:embed="rId4">
            <a:alphaModFix/>
          </a:blip>
          <a:stretch>
            <a:fillRect/>
          </a:stretch>
        </p:blipFill>
        <p:spPr>
          <a:xfrm>
            <a:off x="5789995" y="1127875"/>
            <a:ext cx="2506006" cy="3247800"/>
          </a:xfrm>
          <a:prstGeom prst="rect">
            <a:avLst/>
          </a:prstGeom>
          <a:noFill/>
          <a:ln>
            <a:noFill/>
          </a:ln>
        </p:spPr>
      </p:pic>
      <p:pic>
        <p:nvPicPr>
          <p:cNvPr id="934" name="Google Shape;934;p189"/>
          <p:cNvPicPr preferRelativeResize="0"/>
          <p:nvPr/>
        </p:nvPicPr>
        <p:blipFill rotWithShape="1">
          <a:blip r:embed="rId5">
            <a:alphaModFix/>
          </a:blip>
          <a:srcRect t="32607" b="31338"/>
          <a:stretch/>
        </p:blipFill>
        <p:spPr>
          <a:xfrm>
            <a:off x="0" y="10707"/>
            <a:ext cx="9144001" cy="977675"/>
          </a:xfrm>
          <a:prstGeom prst="rect">
            <a:avLst/>
          </a:prstGeom>
          <a:noFill/>
          <a:ln>
            <a:noFill/>
          </a:ln>
        </p:spPr>
      </p:pic>
      <p:sp>
        <p:nvSpPr>
          <p:cNvPr id="935" name="Google Shape;935;p189"/>
          <p:cNvSpPr txBox="1"/>
          <p:nvPr/>
        </p:nvSpPr>
        <p:spPr>
          <a:xfrm>
            <a:off x="616541" y="122999"/>
            <a:ext cx="71085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Maternal Depression Onset </a:t>
            </a:r>
            <a:endParaRPr sz="3000" b="1">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190"/>
          <p:cNvPicPr preferRelativeResize="0"/>
          <p:nvPr/>
        </p:nvPicPr>
        <p:blipFill>
          <a:blip r:embed="rId3">
            <a:alphaModFix/>
          </a:blip>
          <a:stretch>
            <a:fillRect/>
          </a:stretch>
        </p:blipFill>
        <p:spPr>
          <a:xfrm>
            <a:off x="85725" y="0"/>
            <a:ext cx="9144000" cy="5143500"/>
          </a:xfrm>
          <a:prstGeom prst="rect">
            <a:avLst/>
          </a:prstGeom>
          <a:noFill/>
          <a:ln>
            <a:noFill/>
          </a:ln>
        </p:spPr>
      </p:pic>
      <p:sp>
        <p:nvSpPr>
          <p:cNvPr id="941" name="Google Shape;941;p190"/>
          <p:cNvSpPr txBox="1"/>
          <p:nvPr/>
        </p:nvSpPr>
        <p:spPr>
          <a:xfrm>
            <a:off x="80375" y="666050"/>
            <a:ext cx="89166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p:txBody>
      </p:sp>
      <p:sp>
        <p:nvSpPr>
          <p:cNvPr id="942" name="Google Shape;942;p190"/>
          <p:cNvSpPr txBox="1"/>
          <p:nvPr/>
        </p:nvSpPr>
        <p:spPr>
          <a:xfrm>
            <a:off x="266025" y="171750"/>
            <a:ext cx="6726000" cy="41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a:solidFill>
                <a:schemeClr val="dk1"/>
              </a:solidFill>
              <a:latin typeface="Georgia"/>
              <a:ea typeface="Georgia"/>
              <a:cs typeface="Georgia"/>
              <a:sym typeface="Georgia"/>
            </a:endParaRPr>
          </a:p>
          <a:p>
            <a:pPr marL="457200" lvl="0" indent="0" algn="l" rtl="0">
              <a:spcBef>
                <a:spcPts val="0"/>
              </a:spcBef>
              <a:spcAft>
                <a:spcPts val="0"/>
              </a:spcAft>
              <a:buNone/>
            </a:pPr>
            <a:endParaRPr sz="2000">
              <a:solidFill>
                <a:srgbClr val="407EC9"/>
              </a:solidFill>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407EC9"/>
              </a:buClr>
              <a:buSzPts val="1900"/>
              <a:buFont typeface="Helvetica Neue"/>
              <a:buChar char="➔"/>
            </a:pPr>
            <a:r>
              <a:rPr lang="en" sz="1900" b="1">
                <a:solidFill>
                  <a:srgbClr val="407EC9"/>
                </a:solidFill>
                <a:latin typeface="Helvetica Neue"/>
                <a:ea typeface="Helvetica Neue"/>
                <a:cs typeface="Helvetica Neue"/>
                <a:sym typeface="Helvetica Neue"/>
              </a:rPr>
              <a:t>20% of the perinatal population will suffer from an MMH disorder</a:t>
            </a:r>
            <a:endParaRPr sz="1900" b="1">
              <a:solidFill>
                <a:srgbClr val="407EC9"/>
              </a:solidFill>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407EC9"/>
              </a:buClr>
              <a:buSzPts val="1900"/>
              <a:buFont typeface="Helvetica Neue"/>
              <a:buChar char="➔"/>
            </a:pPr>
            <a:r>
              <a:rPr lang="en" sz="1900" b="1">
                <a:solidFill>
                  <a:srgbClr val="407EC9"/>
                </a:solidFill>
                <a:latin typeface="Helvetica Neue"/>
                <a:ea typeface="Helvetica Neue"/>
                <a:cs typeface="Helvetica Neue"/>
                <a:sym typeface="Helvetica Neue"/>
              </a:rPr>
              <a:t>Less than 20% are screened for MMH disorders</a:t>
            </a:r>
            <a:endParaRPr sz="1900" b="1">
              <a:solidFill>
                <a:srgbClr val="407EC9"/>
              </a:solidFill>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407EC9"/>
              </a:buClr>
              <a:buSzPts val="1900"/>
              <a:buFont typeface="Helvetica Neue"/>
              <a:buChar char="➔"/>
            </a:pPr>
            <a:r>
              <a:rPr lang="en" sz="1900" b="1">
                <a:solidFill>
                  <a:srgbClr val="407EC9"/>
                </a:solidFill>
                <a:latin typeface="Helvetica Neue"/>
                <a:ea typeface="Helvetica Neue"/>
                <a:cs typeface="Helvetica Neue"/>
                <a:sym typeface="Helvetica Neue"/>
              </a:rPr>
              <a:t>Less than 20% receive treatment </a:t>
            </a:r>
            <a:endParaRPr sz="1900" b="1">
              <a:solidFill>
                <a:srgbClr val="407EC9"/>
              </a:solidFill>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407EC9"/>
              </a:buClr>
              <a:buSzPts val="1900"/>
              <a:buFont typeface="Helvetica Neue"/>
              <a:buChar char="➔"/>
            </a:pPr>
            <a:r>
              <a:rPr lang="en" sz="1900" b="1">
                <a:solidFill>
                  <a:srgbClr val="407EC9"/>
                </a:solidFill>
                <a:latin typeface="Helvetica Neue"/>
                <a:ea typeface="Helvetica Neue"/>
                <a:cs typeface="Helvetica Neue"/>
                <a:sym typeface="Helvetica Neue"/>
              </a:rPr>
              <a:t>Roughly 20% of maternal deaths are due to suicide</a:t>
            </a:r>
            <a:endParaRPr sz="1900" b="1">
              <a:solidFill>
                <a:srgbClr val="407EC9"/>
              </a:solidFill>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407EC9"/>
              </a:buClr>
              <a:buSzPts val="1900"/>
              <a:buFont typeface="Georgia"/>
              <a:buChar char="➔"/>
            </a:pPr>
            <a:r>
              <a:rPr lang="en" sz="1900" b="1">
                <a:solidFill>
                  <a:srgbClr val="407EC9"/>
                </a:solidFill>
                <a:latin typeface="Helvetica Neue"/>
                <a:ea typeface="Helvetica Neue"/>
                <a:cs typeface="Helvetica Neue"/>
                <a:sym typeface="Helvetica Neue"/>
              </a:rPr>
              <a:t>Medicaid enrollees, more than 2x more likely to suffer </a:t>
            </a:r>
            <a:r>
              <a:rPr lang="en" sz="1900" b="1">
                <a:solidFill>
                  <a:schemeClr val="dk1"/>
                </a:solidFill>
                <a:latin typeface="Helvetica Neue"/>
                <a:ea typeface="Helvetica Neue"/>
                <a:cs typeface="Helvetica Neue"/>
                <a:sym typeface="Helvetica Neue"/>
              </a:rPr>
              <a:t> </a:t>
            </a:r>
            <a:endParaRPr sz="1900" b="1">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700" b="1">
              <a:solidFill>
                <a:schemeClr val="dk1"/>
              </a:solidFill>
              <a:latin typeface="Georgia"/>
              <a:ea typeface="Georgia"/>
              <a:cs typeface="Georgia"/>
              <a:sym typeface="Georgia"/>
            </a:endParaRPr>
          </a:p>
        </p:txBody>
      </p:sp>
      <p:pic>
        <p:nvPicPr>
          <p:cNvPr id="943" name="Google Shape;943;p190"/>
          <p:cNvPicPr preferRelativeResize="0"/>
          <p:nvPr/>
        </p:nvPicPr>
        <p:blipFill>
          <a:blip r:embed="rId4">
            <a:alphaModFix/>
          </a:blip>
          <a:stretch>
            <a:fillRect/>
          </a:stretch>
        </p:blipFill>
        <p:spPr>
          <a:xfrm>
            <a:off x="6776570" y="1044096"/>
            <a:ext cx="2506006" cy="3247800"/>
          </a:xfrm>
          <a:prstGeom prst="rect">
            <a:avLst/>
          </a:prstGeom>
          <a:noFill/>
          <a:ln>
            <a:noFill/>
          </a:ln>
        </p:spPr>
      </p:pic>
      <p:pic>
        <p:nvPicPr>
          <p:cNvPr id="944" name="Google Shape;944;p190"/>
          <p:cNvPicPr preferRelativeResize="0"/>
          <p:nvPr/>
        </p:nvPicPr>
        <p:blipFill rotWithShape="1">
          <a:blip r:embed="rId5">
            <a:alphaModFix/>
          </a:blip>
          <a:srcRect t="32607" b="31338"/>
          <a:stretch/>
        </p:blipFill>
        <p:spPr>
          <a:xfrm>
            <a:off x="0" y="10707"/>
            <a:ext cx="9144001" cy="977675"/>
          </a:xfrm>
          <a:prstGeom prst="rect">
            <a:avLst/>
          </a:prstGeom>
          <a:noFill/>
          <a:ln>
            <a:noFill/>
          </a:ln>
        </p:spPr>
      </p:pic>
      <p:sp>
        <p:nvSpPr>
          <p:cNvPr id="945" name="Google Shape;945;p190"/>
          <p:cNvSpPr txBox="1"/>
          <p:nvPr/>
        </p:nvSpPr>
        <p:spPr>
          <a:xfrm>
            <a:off x="651876" y="123000"/>
            <a:ext cx="79044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Maternal Mental Health - The 20s &amp; 2s </a:t>
            </a:r>
            <a:endParaRPr sz="3000" b="1">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19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51" name="Google Shape;951;p191"/>
          <p:cNvPicPr preferRelativeResize="0"/>
          <p:nvPr/>
        </p:nvPicPr>
        <p:blipFill rotWithShape="1">
          <a:blip r:embed="rId4">
            <a:alphaModFix/>
          </a:blip>
          <a:srcRect t="32607" b="31338"/>
          <a:stretch/>
        </p:blipFill>
        <p:spPr>
          <a:xfrm>
            <a:off x="-48150" y="0"/>
            <a:ext cx="8861576" cy="977675"/>
          </a:xfrm>
          <a:prstGeom prst="rect">
            <a:avLst/>
          </a:prstGeom>
          <a:noFill/>
          <a:ln>
            <a:noFill/>
          </a:ln>
        </p:spPr>
      </p:pic>
      <p:sp>
        <p:nvSpPr>
          <p:cNvPr id="952" name="Google Shape;952;p191"/>
          <p:cNvSpPr txBox="1"/>
          <p:nvPr/>
        </p:nvSpPr>
        <p:spPr>
          <a:xfrm>
            <a:off x="311701" y="135575"/>
            <a:ext cx="82257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b="1">
                <a:solidFill>
                  <a:schemeClr val="lt1"/>
                </a:solidFill>
                <a:latin typeface="Montserrat"/>
                <a:ea typeface="Montserrat"/>
                <a:cs typeface="Montserrat"/>
                <a:sym typeface="Montserrat"/>
              </a:rPr>
              <a:t>Suicide &amp; OD a Leading Cause of MM</a:t>
            </a:r>
            <a:endParaRPr sz="3200" b="1">
              <a:solidFill>
                <a:schemeClr val="lt1"/>
              </a:solidFill>
              <a:latin typeface="Montserrat"/>
              <a:ea typeface="Montserrat"/>
              <a:cs typeface="Montserrat"/>
              <a:sym typeface="Montserrat"/>
            </a:endParaRPr>
          </a:p>
        </p:txBody>
      </p:sp>
      <p:sp>
        <p:nvSpPr>
          <p:cNvPr id="953" name="Google Shape;953;p191"/>
          <p:cNvSpPr txBox="1"/>
          <p:nvPr/>
        </p:nvSpPr>
        <p:spPr>
          <a:xfrm>
            <a:off x="119250" y="1039800"/>
            <a:ext cx="6046800" cy="362100"/>
          </a:xfrm>
          <a:prstGeom prst="rect">
            <a:avLst/>
          </a:prstGeom>
          <a:noFill/>
          <a:ln>
            <a:noFill/>
          </a:ln>
        </p:spPr>
        <p:txBody>
          <a:bodyPr spcFirstLastPara="1" wrap="square" lIns="72550" tIns="72550" rIns="72550" bIns="72550" anchor="t" anchorCtr="0">
            <a:spAutoFit/>
          </a:bodyPr>
          <a:lstStyle/>
          <a:p>
            <a:pPr marL="368300" lvl="0" indent="0" algn="l" rtl="0">
              <a:lnSpc>
                <a:spcPct val="150000"/>
              </a:lnSpc>
              <a:spcBef>
                <a:spcPts val="400"/>
              </a:spcBef>
              <a:spcAft>
                <a:spcPts val="0"/>
              </a:spcAft>
              <a:buNone/>
            </a:pPr>
            <a:endParaRPr>
              <a:solidFill>
                <a:srgbClr val="29256B"/>
              </a:solidFill>
              <a:latin typeface="Montserrat"/>
              <a:ea typeface="Montserrat"/>
              <a:cs typeface="Montserrat"/>
              <a:sym typeface="Montserrat"/>
            </a:endParaRPr>
          </a:p>
        </p:txBody>
      </p:sp>
      <p:sp>
        <p:nvSpPr>
          <p:cNvPr id="954" name="Google Shape;954;p191"/>
          <p:cNvSpPr txBox="1"/>
          <p:nvPr/>
        </p:nvSpPr>
        <p:spPr>
          <a:xfrm>
            <a:off x="62250" y="903975"/>
            <a:ext cx="8724600" cy="4155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Clr>
                <a:srgbClr val="0057B7"/>
              </a:buClr>
              <a:buSzPts val="2400"/>
              <a:buFont typeface="Calibri"/>
              <a:buNone/>
            </a:pPr>
            <a:r>
              <a:rPr lang="en" sz="1500" b="1">
                <a:solidFill>
                  <a:srgbClr val="407EC9"/>
                </a:solidFill>
                <a:latin typeface="Helvetica Neue"/>
                <a:ea typeface="Helvetica Neue"/>
                <a:cs typeface="Helvetica Neue"/>
                <a:sym typeface="Helvetica Neue"/>
              </a:rPr>
              <a:t>MMRCs in 38 U.S. States, 2020: Most frequent underlying causes of pregnancy-related deaths </a:t>
            </a:r>
            <a:endParaRPr sz="900" b="1">
              <a:solidFill>
                <a:srgbClr val="407EC9"/>
              </a:solidFill>
              <a:highlight>
                <a:schemeClr val="lt1"/>
              </a:highlight>
              <a:latin typeface="Helvetica Neue"/>
              <a:ea typeface="Helvetica Neue"/>
              <a:cs typeface="Helvetica Neue"/>
              <a:sym typeface="Helvetica Neue"/>
            </a:endParaRPr>
          </a:p>
        </p:txBody>
      </p:sp>
      <p:pic>
        <p:nvPicPr>
          <p:cNvPr id="955" name="Google Shape;955;p191"/>
          <p:cNvPicPr preferRelativeResize="0"/>
          <p:nvPr/>
        </p:nvPicPr>
        <p:blipFill rotWithShape="1">
          <a:blip r:embed="rId5">
            <a:alphaModFix/>
          </a:blip>
          <a:srcRect/>
          <a:stretch/>
        </p:blipFill>
        <p:spPr>
          <a:xfrm>
            <a:off x="0" y="1253875"/>
            <a:ext cx="9144000" cy="3819275"/>
          </a:xfrm>
          <a:prstGeom prst="rect">
            <a:avLst/>
          </a:prstGeom>
          <a:noFill/>
          <a:ln>
            <a:noFill/>
          </a:ln>
        </p:spPr>
      </p:pic>
      <p:sp>
        <p:nvSpPr>
          <p:cNvPr id="956" name="Google Shape;956;p191"/>
          <p:cNvSpPr txBox="1"/>
          <p:nvPr/>
        </p:nvSpPr>
        <p:spPr>
          <a:xfrm>
            <a:off x="80475" y="4772025"/>
            <a:ext cx="5839800" cy="323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solidFill>
                  <a:srgbClr val="0057B7"/>
                </a:solidFill>
              </a:rPr>
              <a:t>https://www.cdc.gov/maternal-mortality/php/data-research/index.html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192"/>
          <p:cNvPicPr preferRelativeResize="0"/>
          <p:nvPr/>
        </p:nvPicPr>
        <p:blipFill>
          <a:blip r:embed="rId3">
            <a:alphaModFix/>
          </a:blip>
          <a:stretch>
            <a:fillRect/>
          </a:stretch>
        </p:blipFill>
        <p:spPr>
          <a:xfrm>
            <a:off x="85725" y="0"/>
            <a:ext cx="9144000" cy="5143500"/>
          </a:xfrm>
          <a:prstGeom prst="rect">
            <a:avLst/>
          </a:prstGeom>
          <a:noFill/>
          <a:ln>
            <a:noFill/>
          </a:ln>
        </p:spPr>
      </p:pic>
      <p:sp>
        <p:nvSpPr>
          <p:cNvPr id="962" name="Google Shape;962;p192"/>
          <p:cNvSpPr txBox="1"/>
          <p:nvPr/>
        </p:nvSpPr>
        <p:spPr>
          <a:xfrm>
            <a:off x="80375" y="666050"/>
            <a:ext cx="89166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p:txBody>
      </p:sp>
      <p:sp>
        <p:nvSpPr>
          <p:cNvPr id="963" name="Google Shape;963;p192"/>
          <p:cNvSpPr txBox="1"/>
          <p:nvPr/>
        </p:nvSpPr>
        <p:spPr>
          <a:xfrm>
            <a:off x="246275" y="289450"/>
            <a:ext cx="5520900" cy="380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a:solidFill>
                <a:schemeClr val="dk1"/>
              </a:solidFill>
              <a:latin typeface="Georgia"/>
              <a:ea typeface="Georgia"/>
              <a:cs typeface="Georgia"/>
              <a:sym typeface="Georgia"/>
            </a:endParaRPr>
          </a:p>
          <a:p>
            <a:pPr marL="457200" lvl="0" indent="0" algn="l" rtl="0">
              <a:spcBef>
                <a:spcPts val="0"/>
              </a:spcBef>
              <a:spcAft>
                <a:spcPts val="0"/>
              </a:spcAft>
              <a:buNone/>
            </a:pPr>
            <a:endParaRPr sz="2000">
              <a:solidFill>
                <a:srgbClr val="407EC9"/>
              </a:solidFill>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CC0000"/>
              </a:buClr>
              <a:buSzPts val="1900"/>
              <a:buFont typeface="Helvetica Neue"/>
              <a:buChar char="●"/>
            </a:pPr>
            <a:r>
              <a:rPr lang="en" sz="1900" b="1">
                <a:solidFill>
                  <a:srgbClr val="CC0000"/>
                </a:solidFill>
                <a:highlight>
                  <a:srgbClr val="FFFFFF"/>
                </a:highlight>
                <a:latin typeface="Helvetica Neue"/>
                <a:ea typeface="Helvetica Neue"/>
                <a:cs typeface="Helvetica Neue"/>
                <a:sym typeface="Helvetica Neue"/>
              </a:rPr>
              <a:t>Risks exist throughout pregnancy and the postpartum period </a:t>
            </a:r>
            <a:endParaRPr sz="1900" b="1">
              <a:solidFill>
                <a:srgbClr val="CC0000"/>
              </a:solidFill>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CC0000"/>
              </a:buClr>
              <a:buSzPts val="1900"/>
              <a:buFont typeface="Helvetica Neue"/>
              <a:buChar char="●"/>
            </a:pPr>
            <a:r>
              <a:rPr lang="en" sz="1900" b="1">
                <a:solidFill>
                  <a:srgbClr val="CC0000"/>
                </a:solidFill>
                <a:highlight>
                  <a:srgbClr val="FFFFFF"/>
                </a:highlight>
                <a:latin typeface="Helvetica Neue"/>
                <a:ea typeface="Helvetica Neue"/>
                <a:cs typeface="Helvetica Neue"/>
                <a:sym typeface="Helvetica Neue"/>
              </a:rPr>
              <a:t>62% of pregnancy-related suicides occur between</a:t>
            </a:r>
            <a:r>
              <a:rPr lang="en" sz="1900" b="1" u="sng">
                <a:solidFill>
                  <a:srgbClr val="CC0000"/>
                </a:solidFill>
                <a:highlight>
                  <a:srgbClr val="FFFFFF"/>
                </a:highlight>
                <a:latin typeface="Helvetica Neue"/>
                <a:ea typeface="Helvetica Neue"/>
                <a:cs typeface="Helvetica Neue"/>
                <a:sym typeface="Helvetica Neue"/>
              </a:rPr>
              <a:t> 43 and 365 days postpartum</a:t>
            </a:r>
            <a:endParaRPr sz="1900" b="1" u="sng">
              <a:solidFill>
                <a:srgbClr val="CC0000"/>
              </a:solidFill>
              <a:highlight>
                <a:srgbClr val="FFFFFF"/>
              </a:highlight>
              <a:latin typeface="Helvetica Neue"/>
              <a:ea typeface="Helvetica Neue"/>
              <a:cs typeface="Helvetica Neue"/>
              <a:sym typeface="Helvetica Neue"/>
            </a:endParaRPr>
          </a:p>
          <a:p>
            <a:pPr marL="457200" lvl="0" indent="-349250" algn="l" rtl="0">
              <a:lnSpc>
                <a:spcPct val="150000"/>
              </a:lnSpc>
              <a:spcBef>
                <a:spcPts val="0"/>
              </a:spcBef>
              <a:spcAft>
                <a:spcPts val="0"/>
              </a:spcAft>
              <a:buClr>
                <a:srgbClr val="CC0000"/>
              </a:buClr>
              <a:buSzPts val="1900"/>
              <a:buFont typeface="Helvetica Neue"/>
              <a:buChar char="●"/>
            </a:pPr>
            <a:r>
              <a:rPr lang="en" sz="1900" b="1">
                <a:solidFill>
                  <a:srgbClr val="CC0000"/>
                </a:solidFill>
                <a:latin typeface="Helvetica Neue"/>
                <a:ea typeface="Helvetica Neue"/>
                <a:cs typeface="Helvetica Neue"/>
                <a:sym typeface="Helvetica Neue"/>
              </a:rPr>
              <a:t>Highest rates during the late postpartum (between 9 and 12 months)</a:t>
            </a:r>
            <a:endParaRPr sz="1900" b="1">
              <a:solidFill>
                <a:srgbClr val="CC0000"/>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endParaRPr sz="2100">
              <a:solidFill>
                <a:srgbClr val="CC0000"/>
              </a:solidFill>
              <a:highlight>
                <a:srgbClr val="FFFFFF"/>
              </a:highlight>
              <a:latin typeface="Helvetica Neue"/>
              <a:ea typeface="Helvetica Neue"/>
              <a:cs typeface="Helvetica Neue"/>
              <a:sym typeface="Helvetica Neue"/>
            </a:endParaRPr>
          </a:p>
        </p:txBody>
      </p:sp>
      <p:pic>
        <p:nvPicPr>
          <p:cNvPr id="964" name="Google Shape;964;p192"/>
          <p:cNvPicPr preferRelativeResize="0"/>
          <p:nvPr/>
        </p:nvPicPr>
        <p:blipFill rotWithShape="1">
          <a:blip r:embed="rId4">
            <a:alphaModFix/>
          </a:blip>
          <a:srcRect t="32607" b="31338"/>
          <a:stretch/>
        </p:blipFill>
        <p:spPr>
          <a:xfrm>
            <a:off x="0" y="10707"/>
            <a:ext cx="9144001" cy="977675"/>
          </a:xfrm>
          <a:prstGeom prst="rect">
            <a:avLst/>
          </a:prstGeom>
          <a:noFill/>
          <a:ln>
            <a:noFill/>
          </a:ln>
        </p:spPr>
      </p:pic>
      <p:sp>
        <p:nvSpPr>
          <p:cNvPr id="965" name="Google Shape;965;p192"/>
          <p:cNvSpPr txBox="1"/>
          <p:nvPr/>
        </p:nvSpPr>
        <p:spPr>
          <a:xfrm>
            <a:off x="616541" y="122999"/>
            <a:ext cx="71085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Montserrat"/>
                <a:ea typeface="Montserrat"/>
                <a:cs typeface="Montserrat"/>
                <a:sym typeface="Montserrat"/>
              </a:rPr>
              <a:t>Maternal Suicide</a:t>
            </a:r>
            <a:endParaRPr sz="3000" b="1">
              <a:solidFill>
                <a:schemeClr val="lt1"/>
              </a:solidFill>
              <a:latin typeface="Montserrat"/>
              <a:ea typeface="Montserrat"/>
              <a:cs typeface="Montserrat"/>
              <a:sym typeface="Montserrat"/>
            </a:endParaRPr>
          </a:p>
        </p:txBody>
      </p:sp>
      <p:pic>
        <p:nvPicPr>
          <p:cNvPr id="966" name="Google Shape;966;p192"/>
          <p:cNvPicPr preferRelativeResize="0"/>
          <p:nvPr/>
        </p:nvPicPr>
        <p:blipFill rotWithShape="1">
          <a:blip r:embed="rId5">
            <a:alphaModFix/>
          </a:blip>
          <a:srcRect l="9664" t="5164" r="49371" b="6559"/>
          <a:stretch/>
        </p:blipFill>
        <p:spPr>
          <a:xfrm>
            <a:off x="5859545" y="800355"/>
            <a:ext cx="3137426" cy="380172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verview NAT Presentation Slides">
  <a:themeElements>
    <a:clrScheme name="Upstream Colors ">
      <a:dk1>
        <a:srgbClr val="1B2A41"/>
      </a:dk1>
      <a:lt1>
        <a:srgbClr val="757575"/>
      </a:lt1>
      <a:dk2>
        <a:srgbClr val="FCF9F4"/>
      </a:dk2>
      <a:lt2>
        <a:srgbClr val="E7E6E6"/>
      </a:lt2>
      <a:accent1>
        <a:srgbClr val="2D68C4"/>
      </a:accent1>
      <a:accent2>
        <a:srgbClr val="B3FAD7"/>
      </a:accent2>
      <a:accent3>
        <a:srgbClr val="A351CC"/>
      </a:accent3>
      <a:accent4>
        <a:srgbClr val="477ABE"/>
      </a:accent4>
      <a:accent5>
        <a:srgbClr val="96D2C0"/>
      </a:accent5>
      <a:accent6>
        <a:srgbClr val="7260AA"/>
      </a:accent6>
      <a:hlink>
        <a:srgbClr val="A351CC"/>
      </a:hlink>
      <a:folHlink>
        <a:srgbClr val="19AE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
  <a:themeElements>
    <a:clrScheme name="NSSP">
      <a:dk1>
        <a:srgbClr val="000000"/>
      </a:dk1>
      <a:lt1>
        <a:srgbClr val="FFFFFF"/>
      </a:lt1>
      <a:dk2>
        <a:srgbClr val="052E4F"/>
      </a:dk2>
      <a:lt2>
        <a:srgbClr val="F2F2F2"/>
      </a:lt2>
      <a:accent1>
        <a:srgbClr val="1C99CE"/>
      </a:accent1>
      <a:accent2>
        <a:srgbClr val="935FA7"/>
      </a:accent2>
      <a:accent3>
        <a:srgbClr val="7C8180"/>
      </a:accent3>
      <a:accent4>
        <a:srgbClr val="DFDEDD"/>
      </a:accent4>
      <a:accent5>
        <a:srgbClr val="0065A3"/>
      </a:accent5>
      <a:accent6>
        <a:srgbClr val="6D467B"/>
      </a:accent6>
      <a:hlink>
        <a:srgbClr val="1C99CE"/>
      </a:hlink>
      <a:folHlink>
        <a:srgbClr val="0065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1760</Words>
  <Application>Microsoft Office PowerPoint</Application>
  <PresentationFormat>On-screen Show (16:9)</PresentationFormat>
  <Paragraphs>271</Paragraphs>
  <Slides>41</Slides>
  <Notes>41</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41</vt:i4>
      </vt:variant>
    </vt:vector>
  </HeadingPairs>
  <TitlesOfParts>
    <vt:vector size="65" baseType="lpstr">
      <vt:lpstr>Arial</vt:lpstr>
      <vt:lpstr>Garamond</vt:lpstr>
      <vt:lpstr>Calibri</vt:lpstr>
      <vt:lpstr>Helvetica Neue</vt:lpstr>
      <vt:lpstr>Times New Roman</vt:lpstr>
      <vt:lpstr>Montserrat</vt:lpstr>
      <vt:lpstr>Century Gothic</vt:lpstr>
      <vt:lpstr>Helvetica Neue Light</vt:lpstr>
      <vt:lpstr>Roboto</vt:lpstr>
      <vt:lpstr>Georgia</vt:lpstr>
      <vt:lpstr>Simple Light</vt:lpstr>
      <vt:lpstr>Simple Light</vt:lpstr>
      <vt:lpstr>Theme</vt:lpstr>
      <vt:lpstr>Simple Light</vt:lpstr>
      <vt:lpstr>1_Office Theme</vt:lpstr>
      <vt:lpstr>Simple Light</vt:lpstr>
      <vt:lpstr>Simple Light</vt:lpstr>
      <vt:lpstr>Office Theme</vt:lpstr>
      <vt:lpstr>1_Office Theme</vt:lpstr>
      <vt:lpstr>Overview NAT Presentation Slides</vt:lpstr>
      <vt:lpstr>Office Theme</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Arkansas 2025 State Report Card: </vt:lpstr>
      <vt:lpstr>Arkansas 2026 State Report Card: </vt:lpstr>
      <vt:lpstr>Arkansas 2026 State Report Card: </vt:lpstr>
      <vt:lpstr>Arkansas 2026 State Report Card Cont.: </vt:lpstr>
      <vt:lpstr>PowerPoint Presentation</vt:lpstr>
      <vt:lpstr>  State Policy  </vt:lpstr>
      <vt:lpstr>PowerPoint Presentation</vt:lpstr>
      <vt:lpstr>PowerPoint Presentation</vt:lpstr>
      <vt:lpstr>Now is the Time for Maternal Mental Health!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Jennifer Post</dc:creator>
  <cp:lastModifiedBy>Jenny Post</cp:lastModifiedBy>
  <cp:revision>1</cp:revision>
  <dcterms:modified xsi:type="dcterms:W3CDTF">2026-07-13T16:19:46Z</dcterms:modified>
</cp:coreProperties>
</file>