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7.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8.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0.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1.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2.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3.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817" r:id="rId1"/>
    <p:sldMasterId id="2147483818" r:id="rId2"/>
    <p:sldMasterId id="2147483819" r:id="rId3"/>
    <p:sldMasterId id="2147483820" r:id="rId4"/>
    <p:sldMasterId id="2147483821" r:id="rId5"/>
    <p:sldMasterId id="2147483822" r:id="rId6"/>
    <p:sldMasterId id="2147483823" r:id="rId7"/>
    <p:sldMasterId id="2147483824" r:id="rId8"/>
    <p:sldMasterId id="2147483825" r:id="rId9"/>
    <p:sldMasterId id="2147483826" r:id="rId10"/>
    <p:sldMasterId id="2147483827" r:id="rId11"/>
    <p:sldMasterId id="2147483828" r:id="rId12"/>
    <p:sldMasterId id="2147483829" r:id="rId13"/>
    <p:sldMasterId id="2147483830" r:id="rId14"/>
  </p:sldMasterIdLst>
  <p:notesMasterIdLst>
    <p:notesMasterId r:id="rId56"/>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Lst>
  <p:sldSz cx="9144000" cy="5143500" type="screen16x9"/>
  <p:notesSz cx="6858000" cy="9144000"/>
  <p:embeddedFontLst>
    <p:embeddedFont>
      <p:font typeface="Century Gothic" panose="020B0502020202020204" pitchFamily="34" charset="0"/>
      <p:regular r:id="rId57"/>
      <p:bold r:id="rId58"/>
      <p:italic r:id="rId59"/>
      <p:boldItalic r:id="rId60"/>
    </p:embeddedFont>
    <p:embeddedFont>
      <p:font typeface="Garamond" panose="02020404030301010803" pitchFamily="18" charset="0"/>
      <p:regular r:id="rId61"/>
      <p:bold r:id="rId62"/>
      <p:italic r:id="rId63"/>
      <p:boldItalic r:id="rId64"/>
    </p:embeddedFont>
    <p:embeddedFont>
      <p:font typeface="Georgia" panose="02040502050405020303" pitchFamily="18" charset="0"/>
      <p:regular r:id="rId65"/>
      <p:bold r:id="rId66"/>
      <p:italic r:id="rId67"/>
      <p:boldItalic r:id="rId68"/>
    </p:embeddedFont>
    <p:embeddedFont>
      <p:font typeface="Helvetica Neue" panose="020B0604020202020204" charset="0"/>
      <p:regular r:id="rId69"/>
      <p:bold r:id="rId70"/>
      <p:italic r:id="rId71"/>
      <p:boldItalic r:id="rId72"/>
    </p:embeddedFont>
    <p:embeddedFont>
      <p:font typeface="Helvetica Neue Light" panose="020B0604020202020204" charset="0"/>
      <p:regular r:id="rId73"/>
      <p:bold r:id="rId74"/>
      <p:italic r:id="rId75"/>
      <p:boldItalic r:id="rId76"/>
    </p:embeddedFont>
    <p:embeddedFont>
      <p:font typeface="Montserrat" panose="00000500000000000000" pitchFamily="2" charset="0"/>
      <p:regular r:id="rId77"/>
      <p:bold r:id="rId78"/>
      <p:italic r:id="rId79"/>
      <p:boldItalic r:id="rId80"/>
    </p:embeddedFont>
    <p:embeddedFont>
      <p:font typeface="Roboto" panose="02000000000000000000" pitchFamily="2"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AD45545-9DFB-4CCD-8C3E-B1519EB268A6}">
  <a:tblStyle styleId="{7AD45545-9DFB-4CCD-8C3E-B1519EB268A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font" Target="fonts/font7.fntdata"/><Relationship Id="rId68" Type="http://schemas.openxmlformats.org/officeDocument/2006/relationships/font" Target="fonts/font12.fntdata"/><Relationship Id="rId84" Type="http://schemas.openxmlformats.org/officeDocument/2006/relationships/font" Target="fonts/font28.fntdata"/><Relationship Id="rId16" Type="http://schemas.openxmlformats.org/officeDocument/2006/relationships/slide" Target="slides/slide2.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font" Target="fonts/font2.fntdata"/><Relationship Id="rId74" Type="http://schemas.openxmlformats.org/officeDocument/2006/relationships/font" Target="fonts/font18.fntdata"/><Relationship Id="rId79" Type="http://schemas.openxmlformats.org/officeDocument/2006/relationships/font" Target="fonts/font23.fntdata"/><Relationship Id="rId5" Type="http://schemas.openxmlformats.org/officeDocument/2006/relationships/slideMaster" Target="slideMasters/slideMaster5.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openxmlformats.org/officeDocument/2006/relationships/font" Target="fonts/font13.fntdata"/><Relationship Id="rId77" Type="http://schemas.openxmlformats.org/officeDocument/2006/relationships/font" Target="fonts/font21.fntdata"/><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font" Target="fonts/font16.fntdata"/><Relationship Id="rId80" Type="http://schemas.openxmlformats.org/officeDocument/2006/relationships/font" Target="fonts/font24.fntdata"/><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font" Target="fonts/font6.fntdata"/><Relationship Id="rId70" Type="http://schemas.openxmlformats.org/officeDocument/2006/relationships/font" Target="fonts/font14.fntdata"/><Relationship Id="rId75" Type="http://schemas.openxmlformats.org/officeDocument/2006/relationships/font" Target="fonts/font19.fntdata"/><Relationship Id="rId83" Type="http://schemas.openxmlformats.org/officeDocument/2006/relationships/font" Target="fonts/font27.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font" Target="fonts/font1.fntdata"/><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font" Target="fonts/font17.fntdata"/><Relationship Id="rId78" Type="http://schemas.openxmlformats.org/officeDocument/2006/relationships/font" Target="fonts/font22.fntdata"/><Relationship Id="rId81" Type="http://schemas.openxmlformats.org/officeDocument/2006/relationships/font" Target="fonts/font25.fntdata"/><Relationship Id="rId86"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font" Target="fonts/font20.fntdata"/><Relationship Id="rId7" Type="http://schemas.openxmlformats.org/officeDocument/2006/relationships/slideMaster" Target="slideMasters/slideMaster7.xml"/><Relationship Id="rId71" Type="http://schemas.openxmlformats.org/officeDocument/2006/relationships/font" Target="fonts/font15.fntdata"/><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font" Target="fonts/font10.fntdata"/><Relationship Id="rId87" Type="http://schemas.openxmlformats.org/officeDocument/2006/relationships/theme" Target="theme/theme1.xml"/><Relationship Id="rId61" Type="http://schemas.openxmlformats.org/officeDocument/2006/relationships/font" Target="fonts/font5.fntdata"/><Relationship Id="rId82" Type="http://schemas.openxmlformats.org/officeDocument/2006/relationships/font" Target="fonts/font2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ealthy.arkansas.gov/wp-content/uploads/2023-AR-PRAMS-Surveillance-Report.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policycentermmh.org/maternal-suicide-issue-brief-2025/"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policycentermmh.org/substance-use-disorders-and-maternal-mental-health/"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zotero.org/google-docs/?JWXg6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policycentermmh.org/screening-overview/"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policycentermmh.org/universal-screening-for-maternal-mental-health-disorders-issue-brief/"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idhi.uams.edu/high-risk-pregnancy-program/outreach/angels-womens-mental-health-progra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policycentermmh.org/hedis-state-reporting-reporting-year-2025-measurement-year-2024-postpartum-depression-screenin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arkleg.state.ar.us/Home/FTPDocument?path=%2FACTS%2F2023R%2FPublic%2FACT316.pdf"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arkleg.state.ar.us/Home/FTPDocument?path=%2FACTS%2F2023R%2FPublic%2FACT562.pdf"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policycentermmh.org/state-policy/"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policycentermmh.org/black-maternal-mental-health-issue-brief/"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policycentermmh.org/maternal-mental-health-fact-sheet/"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6" name="Google Shape;8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3cdb1e393ee_3_2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9" name="Google Shape;969;g3cdb1e393ee_3_2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400"/>
              <a:buFont typeface="Calibri"/>
              <a:buNone/>
            </a:pPr>
            <a:r>
              <a:rPr lang="en" u="sng">
                <a:solidFill>
                  <a:schemeClr val="hlink"/>
                </a:solidFill>
                <a:hlinkClick r:id="rId3"/>
              </a:rPr>
              <a:t>https://healthy.arkansas.gov/wp-content/uploads/2023-AR-PRAMS-Surveillance-Report.pdf</a:t>
            </a:r>
            <a:endParaRPr>
              <a:solidFill>
                <a:schemeClr val="dk1"/>
              </a:solidFill>
            </a:endParaRPr>
          </a:p>
          <a:p>
            <a:pPr marL="0" marR="0" lvl="0" indent="0" algn="l" rtl="0">
              <a:spcBef>
                <a:spcPts val="0"/>
              </a:spcBef>
              <a:spcAft>
                <a:spcPts val="0"/>
              </a:spcAft>
              <a:buClr>
                <a:schemeClr val="dk1"/>
              </a:buClr>
              <a:buSzPts val="1400"/>
              <a:buFont typeface="Calibri"/>
              <a:buNone/>
            </a:pPr>
            <a:endParaRPr>
              <a:solidFill>
                <a:schemeClr val="dk1"/>
              </a:solidFill>
            </a:endParaRPr>
          </a:p>
          <a:p>
            <a:pPr marL="0" marR="0" lvl="0" indent="0" algn="l" rtl="0">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
        <p:nvSpPr>
          <p:cNvPr id="970" name="Google Shape;970;g3cdb1e393ee_3_2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3d38a10fbd4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9" name="Google Shape;979;g3d38a10fbd4_1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400"/>
              <a:buFont typeface="Calibri"/>
              <a:buNone/>
            </a:pPr>
            <a:r>
              <a:rPr lang="en" u="sng">
                <a:solidFill>
                  <a:schemeClr val="hlink"/>
                </a:solidFill>
                <a:hlinkClick r:id="rId3"/>
              </a:rPr>
              <a:t>https://policycentermmh.org/maternal-suicide-issue-brief-2025/</a:t>
            </a:r>
            <a:r>
              <a:rPr lang="en" sz="1200" b="1">
                <a:solidFill>
                  <a:schemeClr val="dk1"/>
                </a:solidFill>
                <a:latin typeface="Calibri"/>
                <a:ea typeface="Calibri"/>
                <a:cs typeface="Calibri"/>
                <a:sym typeface="Calibri"/>
              </a:rPr>
              <a:t> (update graphic with new brief)</a:t>
            </a:r>
            <a:endParaRPr sz="1200" b="1">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en" u="sng">
                <a:solidFill>
                  <a:schemeClr val="hlink"/>
                </a:solidFill>
                <a:hlinkClick r:id="rId4"/>
              </a:rPr>
              <a:t>https://policycentermmh.org/substance-use-disorders-and-maternal-mental-health/</a:t>
            </a:r>
            <a:endParaRPr sz="1200" b="1">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
        <p:nvSpPr>
          <p:cNvPr id="980" name="Google Shape;980;g3d38a10fbd4_1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3966d653e01_3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9" name="Google Shape;989;g3966d653e01_3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400"/>
              <a:buFont typeface="Calibri"/>
              <a:buNone/>
            </a:pPr>
            <a:endParaRPr sz="1200" b="1"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
        <p:nvSpPr>
          <p:cNvPr id="990" name="Google Shape;990;g3966d653e01_3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3966d653e01_3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1" name="Google Shape;1001;g3966d653e01_3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Ask if she has been screened, if not offer and if positive coordinate with the OB.</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3966d653e01_3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0" name="Google Shape;1010;g3966d653e01_3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In June 2023, The USPSTF issued a recommendation on depression and suicide screening.  While screening for depression was recommended for all adults, including pregnant and postpartum persons (as had been the case previously), the task force concluded that “</a:t>
            </a:r>
            <a:r>
              <a:rPr lang="en">
                <a:solidFill>
                  <a:schemeClr val="dk1"/>
                </a:solidFill>
                <a:highlight>
                  <a:srgbClr val="FFFFFF"/>
                </a:highlight>
                <a:latin typeface="Times New Roman"/>
                <a:ea typeface="Times New Roman"/>
                <a:cs typeface="Times New Roman"/>
                <a:sym typeface="Times New Roman"/>
              </a:rPr>
              <a:t>the current evidence is insufficient to assess the balance of benefits and harms of screening for suicide risk in the adult population, including pregnant and postpartum persons.”</a:t>
            </a:r>
            <a:r>
              <a:rPr lang="en" baseline="30000">
                <a:solidFill>
                  <a:schemeClr val="dk1"/>
                </a:solidFill>
                <a:highlight>
                  <a:srgbClr val="FFFFFF"/>
                </a:highlight>
                <a:latin typeface="Times New Roman"/>
                <a:ea typeface="Times New Roman"/>
                <a:cs typeface="Times New Roman"/>
                <a:sym typeface="Times New Roman"/>
              </a:rPr>
              <a:t> </a:t>
            </a:r>
            <a:r>
              <a:rPr lang="en" baseline="30000">
                <a:solidFill>
                  <a:srgbClr val="FFFFFF">
                    <a:alpha val="0"/>
                  </a:srgbClr>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36</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g3d385abbd7d_2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9" name="Google Shape;1019;g3d385abbd7d_2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https://policycentermmh.org/screening-overview/</a:t>
            </a:r>
            <a:endParaRPr/>
          </a:p>
          <a:p>
            <a:pPr marL="0" lvl="0" indent="0" algn="l" rtl="0">
              <a:spcBef>
                <a:spcPts val="0"/>
              </a:spcBef>
              <a:spcAft>
                <a:spcPts val="0"/>
              </a:spcAft>
              <a:buNone/>
            </a:pPr>
            <a:r>
              <a:rPr lang="en" u="sng">
                <a:solidFill>
                  <a:schemeClr val="hlink"/>
                </a:solidFill>
                <a:hlinkClick r:id="rId4"/>
              </a:rPr>
              <a:t>https://policycentermmh.org/universal-screening-for-maternal-mental-health-disorders-issue-brief/</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g3d385abbd7d_2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8" name="Google Shape;1028;g3d385abbd7d_2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g3dce0508cce_1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6" name="Google Shape;1036;g3dce0508cce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https://policycentermmh.org/app/uploads/2025/04/Menu-of-Prevention_Treatment-Options-4.2025.pdf</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g3d385abbd7d_2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5" name="Google Shape;1045;g3d385abbd7d_2_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Arial"/>
              <a:buNone/>
            </a:pPr>
            <a:endParaRPr sz="1200" b="0" i="0" u="none" strike="noStrike" cap="none">
              <a:solidFill>
                <a:schemeClr val="dk1"/>
              </a:solidFill>
              <a:latin typeface="Calibri"/>
              <a:ea typeface="Calibri"/>
              <a:cs typeface="Calibri"/>
              <a:sym typeface="Calibri"/>
            </a:endParaRPr>
          </a:p>
        </p:txBody>
      </p:sp>
      <p:sp>
        <p:nvSpPr>
          <p:cNvPr id="1046" name="Google Shape;1046;g3d385abbd7d_2_61:notes"/>
          <p:cNvSpPr txBox="1">
            <a:spLocks noGrp="1"/>
          </p:cNvSpPr>
          <p:nvPr>
            <p:ph type="sldNum" idx="12"/>
          </p:nvPr>
        </p:nvSpPr>
        <p:spPr>
          <a:xfrm>
            <a:off x="3884612"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300"/>
              <a:buFont typeface="Calibri"/>
              <a:buNone/>
            </a:pPr>
            <a:fld id="{00000000-1234-1234-1234-123412341234}" type="slidenum">
              <a:rPr lang="en"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g3d385abbd7d_2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4" name="Google Shape;1054;g3d385abbd7d_2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3d385abbd7d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6" name="Google Shape;886;g3d385abbd7d_4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g3d385abbd7d_2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5" name="Google Shape;1065;g3d385abbd7d_2_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g3d385abbd7d_2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4" name="Google Shape;1074;g3d385abbd7d_2_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g3d385abbd7d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1" name="Google Shape;1081;g3d385abbd7d_2_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3d385abbd7d_2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9" name="Google Shape;1089;g3d385abbd7d_2_1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g3dce0508cce_3_75: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0" name="Google Shape;1100;g3dce0508cce_3_7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1" name="Google Shape;1101;g3dce0508cce_3_7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3d385abbd7d_2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8" name="Google Shape;1108;g3d385abbd7d_2_1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Arial"/>
              <a:buNone/>
            </a:pPr>
            <a:endParaRPr sz="1200" b="0" i="0" u="none" strike="noStrike" cap="none">
              <a:solidFill>
                <a:schemeClr val="dk1"/>
              </a:solidFill>
              <a:latin typeface="Calibri"/>
              <a:ea typeface="Calibri"/>
              <a:cs typeface="Calibri"/>
              <a:sym typeface="Calibri"/>
            </a:endParaRPr>
          </a:p>
        </p:txBody>
      </p:sp>
      <p:sp>
        <p:nvSpPr>
          <p:cNvPr id="1109" name="Google Shape;1109;g3d385abbd7d_2_141:notes"/>
          <p:cNvSpPr txBox="1">
            <a:spLocks noGrp="1"/>
          </p:cNvSpPr>
          <p:nvPr>
            <p:ph type="sldNum" idx="12"/>
          </p:nvPr>
        </p:nvSpPr>
        <p:spPr>
          <a:xfrm>
            <a:off x="3884612"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300"/>
              <a:buFont typeface="Calibri"/>
              <a:buNone/>
            </a:pPr>
            <a:fld id="{00000000-1234-1234-1234-123412341234}" type="slidenum">
              <a:rPr lang="en" sz="1200" b="0" i="0" u="none" strike="noStrike" cap="none">
                <a:solidFill>
                  <a:srgbClr val="000000"/>
                </a:solidFill>
                <a:latin typeface="Calibri"/>
                <a:ea typeface="Calibri"/>
                <a:cs typeface="Calibri"/>
                <a:sym typeface="Calibri"/>
              </a:rPr>
              <a:t>25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g3d385abbd7d_2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6" name="Google Shape;1116;g3d385abbd7d_2_1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2"/>
        <p:cNvGrpSpPr/>
        <p:nvPr/>
      </p:nvGrpSpPr>
      <p:grpSpPr>
        <a:xfrm>
          <a:off x="0" y="0"/>
          <a:ext cx="0" cy="0"/>
          <a:chOff x="0" y="0"/>
          <a:chExt cx="0" cy="0"/>
        </a:xfrm>
      </p:grpSpPr>
      <p:sp>
        <p:nvSpPr>
          <p:cNvPr id="1123" name="Google Shape;1123;g3d38a10fbd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4" name="Google Shape;1124;g3d38a10fbd4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1"/>
        <p:cNvGrpSpPr/>
        <p:nvPr/>
      </p:nvGrpSpPr>
      <p:grpSpPr>
        <a:xfrm>
          <a:off x="0" y="0"/>
          <a:ext cx="0" cy="0"/>
          <a:chOff x="0" y="0"/>
          <a:chExt cx="0" cy="0"/>
        </a:xfrm>
      </p:grpSpPr>
      <p:sp>
        <p:nvSpPr>
          <p:cNvPr id="1132" name="Google Shape;1132;g3d38a10fbd4_1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3" name="Google Shape;1133;g3d38a10fbd4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3d385abbd7d_2_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8" name="Google Shape;1138;g3d385abbd7d_2_1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Arial"/>
              <a:buNone/>
            </a:pPr>
            <a:r>
              <a:rPr lang="en" sz="1200" u="sng">
                <a:solidFill>
                  <a:schemeClr val="hlink"/>
                </a:solidFill>
                <a:latin typeface="Calibri"/>
                <a:ea typeface="Calibri"/>
                <a:cs typeface="Calibri"/>
                <a:sym typeface="Calibri"/>
                <a:hlinkClick r:id="rId3"/>
              </a:rPr>
              <a:t>https://idhi.uams.edu/high-risk-pregnancy-program/outreach/angels-womens-mental-health-program/</a:t>
            </a:r>
            <a:endParaRPr sz="12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00"/>
              <a:buFont typeface="Arial"/>
              <a:buNone/>
            </a:pPr>
            <a:endParaRPr sz="1200">
              <a:solidFill>
                <a:schemeClr val="dk1"/>
              </a:solidFill>
              <a:latin typeface="Calibri"/>
              <a:ea typeface="Calibri"/>
              <a:cs typeface="Calibri"/>
              <a:sym typeface="Calibri"/>
            </a:endParaRPr>
          </a:p>
        </p:txBody>
      </p:sp>
      <p:sp>
        <p:nvSpPr>
          <p:cNvPr id="1139" name="Google Shape;1139;g3d385abbd7d_2_130:notes"/>
          <p:cNvSpPr txBox="1">
            <a:spLocks noGrp="1"/>
          </p:cNvSpPr>
          <p:nvPr>
            <p:ph type="sldNum" idx="12"/>
          </p:nvPr>
        </p:nvSpPr>
        <p:spPr>
          <a:xfrm>
            <a:off x="3884612"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300"/>
              <a:buFont typeface="Calibri"/>
              <a:buNone/>
            </a:pPr>
            <a:fld id="{00000000-1234-1234-1234-123412341234}" type="slidenum">
              <a:rPr lang="en" sz="1200" b="0" i="0" u="none" strike="noStrike" cap="none">
                <a:solidFill>
                  <a:srgbClr val="000000"/>
                </a:solidFill>
                <a:latin typeface="Calibri"/>
                <a:ea typeface="Calibri"/>
                <a:cs typeface="Calibri"/>
                <a:sym typeface="Calibri"/>
              </a:rPr>
              <a:t>29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3dce0508cce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3dce0508cc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Produce reports, insights, TA, trainings, convene important SH’s in the MMH space, including at our annual forum.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g3d385abbd7d_2_1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0" name="Google Shape;1150;g3d385abbd7d_2_1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Arial"/>
              <a:buNone/>
            </a:pPr>
            <a:endParaRPr sz="1200" b="0" i="0" u="none" strike="noStrike" cap="none">
              <a:solidFill>
                <a:schemeClr val="dk1"/>
              </a:solidFill>
              <a:latin typeface="Calibri"/>
              <a:ea typeface="Calibri"/>
              <a:cs typeface="Calibri"/>
              <a:sym typeface="Calibri"/>
            </a:endParaRPr>
          </a:p>
        </p:txBody>
      </p:sp>
      <p:sp>
        <p:nvSpPr>
          <p:cNvPr id="1151" name="Google Shape;1151;g3d385abbd7d_2_121:notes"/>
          <p:cNvSpPr txBox="1">
            <a:spLocks noGrp="1"/>
          </p:cNvSpPr>
          <p:nvPr>
            <p:ph type="sldNum" idx="12"/>
          </p:nvPr>
        </p:nvSpPr>
        <p:spPr>
          <a:xfrm>
            <a:off x="3884612"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300"/>
              <a:buFont typeface="Calibri"/>
              <a:buNone/>
            </a:pPr>
            <a:fld id="{00000000-1234-1234-1234-123412341234}" type="slidenum">
              <a:rPr lang="en" sz="1200" b="0" i="0" u="none" strike="noStrike" cap="none">
                <a:solidFill>
                  <a:srgbClr val="000000"/>
                </a:solidFill>
                <a:latin typeface="Calibri"/>
                <a:ea typeface="Calibri"/>
                <a:cs typeface="Calibri"/>
                <a:sym typeface="Calibri"/>
              </a:rPr>
              <a:t>30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9"/>
        <p:cNvGrpSpPr/>
        <p:nvPr/>
      </p:nvGrpSpPr>
      <p:grpSpPr>
        <a:xfrm>
          <a:off x="0" y="0"/>
          <a:ext cx="0" cy="0"/>
          <a:chOff x="0" y="0"/>
          <a:chExt cx="0" cy="0"/>
        </a:xfrm>
      </p:grpSpPr>
      <p:sp>
        <p:nvSpPr>
          <p:cNvPr id="1160" name="Google Shape;1160;g3f365872321_2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1" name="Google Shape;1161;g3f365872321_2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3f31fee8440_2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9" name="Google Shape;1169;g3f31fee8440_2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g3d385abbd7d_2_1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87" name="Google Shape;1187;g3d385abbd7d_2_1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g3f32266921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3" name="Google Shape;1193;g3f32266921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g3d385abbd7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050">
                <a:solidFill>
                  <a:srgbClr val="474747"/>
                </a:solidFill>
                <a:highlight>
                  <a:srgbClr val="FFFFFF"/>
                </a:highlight>
                <a:latin typeface="Roboto"/>
                <a:ea typeface="Roboto"/>
                <a:cs typeface="Roboto"/>
                <a:sym typeface="Roboto"/>
              </a:rPr>
              <a:t>Red box indicates measure that changed from 2025 - </a:t>
            </a:r>
            <a:r>
              <a:rPr lang="en">
                <a:solidFill>
                  <a:srgbClr val="222222"/>
                </a:solidFill>
                <a:highlight>
                  <a:srgbClr val="FFFFFF"/>
                </a:highlight>
              </a:rPr>
              <a:t>AR’s overall grade fell because the HEDIS postpartum depression screening rates fell below 10% (</a:t>
            </a:r>
            <a:r>
              <a:rPr lang="en" u="sng">
                <a:solidFill>
                  <a:srgbClr val="1155CC"/>
                </a:solidFill>
                <a:hlinkClick r:id="rId3">
                  <a:extLst>
                    <a:ext uri="{A12FA001-AC4F-418D-AE19-62706E023703}">
                      <ahyp:hlinkClr xmlns:ahyp="http://schemas.microsoft.com/office/drawing/2018/hyperlinkcolor" val="tx"/>
                    </a:ext>
                  </a:extLst>
                </a:hlinkClick>
              </a:rPr>
              <a:t>less than 5%</a:t>
            </a:r>
            <a:r>
              <a:rPr lang="en">
                <a:solidFill>
                  <a:srgbClr val="222222"/>
                </a:solidFill>
                <a:highlight>
                  <a:srgbClr val="FFFFFF"/>
                </a:highlight>
              </a:rPr>
              <a:t> for both Medicaid and commercial). </a:t>
            </a:r>
            <a:endParaRPr sz="1050">
              <a:solidFill>
                <a:srgbClr val="474747"/>
              </a:solidFill>
              <a:highlight>
                <a:srgbClr val="FFFFFF"/>
              </a:highlight>
              <a:latin typeface="Roboto"/>
              <a:ea typeface="Roboto"/>
              <a:cs typeface="Roboto"/>
              <a:sym typeface="Roboto"/>
            </a:endParaRPr>
          </a:p>
          <a:p>
            <a:pPr marL="0" lvl="0" indent="0" algn="l" rtl="0">
              <a:lnSpc>
                <a:spcPct val="100000"/>
              </a:lnSpc>
              <a:spcBef>
                <a:spcPts val="0"/>
              </a:spcBef>
              <a:spcAft>
                <a:spcPts val="0"/>
              </a:spcAft>
              <a:buSzPts val="1100"/>
              <a:buNone/>
            </a:pPr>
            <a:endParaRPr sz="1050">
              <a:solidFill>
                <a:srgbClr val="474747"/>
              </a:solidFill>
              <a:highlight>
                <a:srgbClr val="FFFFFF"/>
              </a:highlight>
              <a:latin typeface="Roboto"/>
              <a:ea typeface="Roboto"/>
              <a:cs typeface="Roboto"/>
              <a:sym typeface="Roboto"/>
            </a:endParaRPr>
          </a:p>
        </p:txBody>
      </p:sp>
      <p:sp>
        <p:nvSpPr>
          <p:cNvPr id="1199" name="Google Shape;1199;g3d385abbd7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g3f322669219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050">
              <a:solidFill>
                <a:srgbClr val="474747"/>
              </a:solidFill>
              <a:highlight>
                <a:srgbClr val="FFFFFF"/>
              </a:highlight>
              <a:latin typeface="Roboto"/>
              <a:ea typeface="Roboto"/>
              <a:cs typeface="Roboto"/>
              <a:sym typeface="Roboto"/>
            </a:endParaRPr>
          </a:p>
        </p:txBody>
      </p:sp>
      <p:sp>
        <p:nvSpPr>
          <p:cNvPr id="1210" name="Google Shape;1210;g3f322669219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3d38a10fbd4_1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7" name="Google Shape;1217;g3d38a10fbd4_1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Arial"/>
              <a:buNone/>
            </a:pPr>
            <a:r>
              <a:rPr lang="en" sz="1200" u="sng">
                <a:solidFill>
                  <a:schemeClr val="hlink"/>
                </a:solidFill>
                <a:latin typeface="Calibri"/>
                <a:ea typeface="Calibri"/>
                <a:cs typeface="Calibri"/>
                <a:sym typeface="Calibri"/>
                <a:hlinkClick r:id="rId3"/>
              </a:rPr>
              <a:t>https://www.arkleg.state.ar.us/Home/FTPDocument?path=%2FACTS%2F2023R%2FPublic%2FACT316.pdf</a:t>
            </a:r>
            <a:endParaRPr sz="12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00"/>
              <a:buFont typeface="Arial"/>
              <a:buNone/>
            </a:pPr>
            <a:r>
              <a:rPr lang="en" sz="1200" u="sng">
                <a:solidFill>
                  <a:schemeClr val="hlink"/>
                </a:solidFill>
                <a:latin typeface="Calibri"/>
                <a:ea typeface="Calibri"/>
                <a:cs typeface="Calibri"/>
                <a:sym typeface="Calibri"/>
                <a:hlinkClick r:id="rId4"/>
              </a:rPr>
              <a:t>https://www.arkleg.state.ar.us/Home/FTPDocument?path=%2FACTS%2F2023R%2FPublic%2FACT562.pdf</a:t>
            </a:r>
            <a:endParaRPr sz="12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00"/>
              <a:buFont typeface="Arial"/>
              <a:buNone/>
            </a:pPr>
            <a:endParaRPr sz="12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00"/>
              <a:buFont typeface="Arial"/>
              <a:buNone/>
            </a:pPr>
            <a:endParaRPr sz="1200">
              <a:solidFill>
                <a:schemeClr val="dk1"/>
              </a:solidFill>
              <a:latin typeface="Calibri"/>
              <a:ea typeface="Calibri"/>
              <a:cs typeface="Calibri"/>
              <a:sym typeface="Calibri"/>
            </a:endParaRPr>
          </a:p>
        </p:txBody>
      </p:sp>
      <p:sp>
        <p:nvSpPr>
          <p:cNvPr id="1218" name="Google Shape;1218;g3d38a10fbd4_1_42:notes"/>
          <p:cNvSpPr txBox="1">
            <a:spLocks noGrp="1"/>
          </p:cNvSpPr>
          <p:nvPr>
            <p:ph type="sldNum" idx="12"/>
          </p:nvPr>
        </p:nvSpPr>
        <p:spPr>
          <a:xfrm>
            <a:off x="3884612"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300"/>
              <a:buFont typeface="Calibri"/>
              <a:buNone/>
            </a:pPr>
            <a:fld id="{00000000-1234-1234-1234-123412341234}" type="slidenum">
              <a:rPr lang="en" sz="1200" b="0" i="0" u="none" strike="noStrike" cap="none">
                <a:solidFill>
                  <a:srgbClr val="000000"/>
                </a:solidFill>
                <a:latin typeface="Calibri"/>
                <a:ea typeface="Calibri"/>
                <a:cs typeface="Calibri"/>
                <a:sym typeface="Calibri"/>
              </a:rPr>
              <a:t>37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p:cNvGrpSpPr/>
        <p:nvPr/>
      </p:nvGrpSpPr>
      <p:grpSpPr>
        <a:xfrm>
          <a:off x="0" y="0"/>
          <a:ext cx="0" cy="0"/>
          <a:chOff x="0" y="0"/>
          <a:chExt cx="0" cy="0"/>
        </a:xfrm>
      </p:grpSpPr>
      <p:sp>
        <p:nvSpPr>
          <p:cNvPr id="1225" name="Google Shape;1225;g3966d654115_2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6" name="Google Shape;1226;g3966d654115_2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https://policycentermmh.org/state-policy/</a:t>
            </a:r>
            <a:endParaRPr/>
          </a:p>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g3d38a10fbd4_1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9" name="Google Shape;1239;g3d38a10fbd4_1_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Arial"/>
              <a:buNone/>
            </a:pPr>
            <a:endParaRPr sz="1200">
              <a:solidFill>
                <a:schemeClr val="dk1"/>
              </a:solidFill>
              <a:latin typeface="Calibri"/>
              <a:ea typeface="Calibri"/>
              <a:cs typeface="Calibri"/>
              <a:sym typeface="Calibri"/>
            </a:endParaRPr>
          </a:p>
        </p:txBody>
      </p:sp>
      <p:sp>
        <p:nvSpPr>
          <p:cNvPr id="1240" name="Google Shape;1240;g3d38a10fbd4_1_75:notes"/>
          <p:cNvSpPr txBox="1">
            <a:spLocks noGrp="1"/>
          </p:cNvSpPr>
          <p:nvPr>
            <p:ph type="sldNum" idx="12"/>
          </p:nvPr>
        </p:nvSpPr>
        <p:spPr>
          <a:xfrm>
            <a:off x="3884612"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300"/>
              <a:buFont typeface="Calibri"/>
              <a:buNone/>
            </a:pPr>
            <a:fld id="{00000000-1234-1234-1234-123412341234}" type="slidenum">
              <a:rPr lang="en" sz="1200" b="0" i="0" u="none" strike="noStrike" cap="none">
                <a:solidFill>
                  <a:srgbClr val="000000"/>
                </a:solidFill>
                <a:latin typeface="Calibri"/>
                <a:ea typeface="Calibri"/>
                <a:cs typeface="Calibri"/>
                <a:sym typeface="Calibri"/>
              </a:rPr>
              <a:t>39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395fda27360_2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395fda27360_2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g3dce0508cce_5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7" name="Google Shape;1247;g3dce0508cce_5_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1"/>
        <p:cNvGrpSpPr/>
        <p:nvPr/>
      </p:nvGrpSpPr>
      <p:grpSpPr>
        <a:xfrm>
          <a:off x="0" y="0"/>
          <a:ext cx="0" cy="0"/>
          <a:chOff x="0" y="0"/>
          <a:chExt cx="0" cy="0"/>
        </a:xfrm>
      </p:grpSpPr>
      <p:sp>
        <p:nvSpPr>
          <p:cNvPr id="1252" name="Google Shape;1252;p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3" name="Google Shape;1253;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3cdb1e393ee_5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3cdb1e393ee_5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3"/>
              </a:rPr>
              <a:t>https://policycentermmh.org/black-maternal-mental-health-issue-brief/</a:t>
            </a:r>
            <a:endParaRPr/>
          </a:p>
          <a:p>
            <a:pPr marL="0" lvl="0" indent="0" algn="l" rtl="0">
              <a:spcBef>
                <a:spcPts val="0"/>
              </a:spcBef>
              <a:spcAft>
                <a:spcPts val="0"/>
              </a:spcAft>
              <a:buNone/>
            </a:pPr>
            <a:r>
              <a:rPr lang="en" u="sng">
                <a:solidFill>
                  <a:schemeClr val="hlink"/>
                </a:solidFill>
                <a:hlinkClick r:id="rId4"/>
              </a:rPr>
              <a:t>https://policycentermmh.org/maternal-mental-health-fact-sheet/</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3cf8e4aea4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8" name="Google Shape;928;g3cf8e4aea4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g3cdb1e393ee_3_1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8" name="Google Shape;938;g3cdb1e393ee_3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3dce0508cce_1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8" name="Google Shape;948;g3dce0508cce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3d38a10fbd4_1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9" name="Google Shape;959;g3d38a10fbd4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Maternal suicide rates are highest during the postpartum period, specifically peaking </a:t>
            </a:r>
            <a:r>
              <a:rPr lang="en" sz="1200">
                <a:solidFill>
                  <a:srgbClr val="001D35"/>
                </a:solidFill>
                <a:latin typeface="Roboto"/>
                <a:ea typeface="Roboto"/>
                <a:cs typeface="Roboto"/>
                <a:sym typeface="Roboto"/>
              </a:rPr>
              <a:t>between 9 and 12 months after delivery</a:t>
            </a:r>
            <a:r>
              <a:rPr lang="en" sz="1200">
                <a:solidFill>
                  <a:srgbClr val="0A0A0A"/>
                </a:solidFill>
                <a:highlight>
                  <a:srgbClr val="FFFFFF"/>
                </a:highlight>
                <a:latin typeface="Roboto"/>
                <a:ea typeface="Roboto"/>
                <a:cs typeface="Roboto"/>
                <a:sym typeface="Roboto"/>
              </a:rPr>
              <a:t>, rather than immediately after birth. While risks exist throughout pregnancy, 62% of pregnancy-related suicides occur between 43 and 365 days postpartum, making the late postpartum period the highest-risk time.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6.png"/><Relationship Id="rId1" Type="http://schemas.openxmlformats.org/officeDocument/2006/relationships/slideMaster" Target="../slideMasters/slideMaster10.xml"/><Relationship Id="rId4" Type="http://schemas.openxmlformats.org/officeDocument/2006/relationships/image" Target="../media/image2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0.xml"/><Relationship Id="rId4" Type="http://schemas.openxmlformats.org/officeDocument/2006/relationships/image" Target="../media/image21.png"/></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
        <p:cNvGrpSpPr/>
        <p:nvPr/>
      </p:nvGrpSpPr>
      <p:grpSpPr>
        <a:xfrm>
          <a:off x="0" y="0"/>
          <a:ext cx="0" cy="0"/>
          <a:chOff x="0" y="0"/>
          <a:chExt cx="0" cy="0"/>
        </a:xfrm>
      </p:grpSpPr>
      <p:sp>
        <p:nvSpPr>
          <p:cNvPr id="45" name="Google Shape;45;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31"/>
        <p:cNvGrpSpPr/>
        <p:nvPr/>
      </p:nvGrpSpPr>
      <p:grpSpPr>
        <a:xfrm>
          <a:off x="0" y="0"/>
          <a:ext cx="0" cy="0"/>
          <a:chOff x="0" y="0"/>
          <a:chExt cx="0" cy="0"/>
        </a:xfrm>
      </p:grpSpPr>
      <p:sp>
        <p:nvSpPr>
          <p:cNvPr id="532" name="Google Shape;532;p108"/>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33" name="Google Shape;533;p108"/>
          <p:cNvSpPr txBox="1">
            <a:spLocks noGrp="1"/>
          </p:cNvSpPr>
          <p:nvPr>
            <p:ph type="body" idx="1"/>
          </p:nvPr>
        </p:nvSpPr>
        <p:spPr>
          <a:xfrm rot="5400000">
            <a:off x="1154509" y="-125809"/>
            <a:ext cx="2262982" cy="4114800"/>
          </a:xfrm>
          <a:prstGeom prst="rect">
            <a:avLst/>
          </a:prstGeom>
          <a:noFill/>
          <a:ln>
            <a:noFill/>
          </a:ln>
        </p:spPr>
        <p:txBody>
          <a:bodyPr spcFirstLastPara="1" wrap="square" lIns="45725" tIns="22850" rIns="45725" bIns="22850" anchor="t" anchorCtr="0">
            <a:normAutofit/>
          </a:bodyPr>
          <a:lstStyle>
            <a:lvl1pPr marL="457200" lvl="0" indent="-285750" algn="l">
              <a:lnSpc>
                <a:spcPct val="100000"/>
              </a:lnSpc>
              <a:spcBef>
                <a:spcPts val="200"/>
              </a:spcBef>
              <a:spcAft>
                <a:spcPts val="0"/>
              </a:spcAft>
              <a:buClr>
                <a:schemeClr val="dk1"/>
              </a:buClr>
              <a:buSzPts val="900"/>
              <a:buChar char="•"/>
              <a:defRPr/>
            </a:lvl1pPr>
            <a:lvl2pPr marL="914400" lvl="1" indent="-285750" algn="l">
              <a:lnSpc>
                <a:spcPct val="100000"/>
              </a:lnSpc>
              <a:spcBef>
                <a:spcPts val="200"/>
              </a:spcBef>
              <a:spcAft>
                <a:spcPts val="0"/>
              </a:spcAft>
              <a:buClr>
                <a:schemeClr val="dk1"/>
              </a:buClr>
              <a:buSzPts val="900"/>
              <a:buChar char="–"/>
              <a:defRPr/>
            </a:lvl2pPr>
            <a:lvl3pPr marL="1371600" lvl="2" indent="-285750" algn="l">
              <a:lnSpc>
                <a:spcPct val="100000"/>
              </a:lnSpc>
              <a:spcBef>
                <a:spcPts val="200"/>
              </a:spcBef>
              <a:spcAft>
                <a:spcPts val="0"/>
              </a:spcAft>
              <a:buClr>
                <a:schemeClr val="dk1"/>
              </a:buClr>
              <a:buSzPts val="900"/>
              <a:buChar char="•"/>
              <a:defRPr/>
            </a:lvl3pPr>
            <a:lvl4pPr marL="1828800" lvl="3" indent="-285750" algn="l">
              <a:lnSpc>
                <a:spcPct val="100000"/>
              </a:lnSpc>
              <a:spcBef>
                <a:spcPts val="200"/>
              </a:spcBef>
              <a:spcAft>
                <a:spcPts val="0"/>
              </a:spcAft>
              <a:buClr>
                <a:schemeClr val="dk1"/>
              </a:buClr>
              <a:buSzPts val="900"/>
              <a:buChar char="–"/>
              <a:defRPr/>
            </a:lvl4pPr>
            <a:lvl5pPr marL="2286000" lvl="4" indent="-285750" algn="l">
              <a:lnSpc>
                <a:spcPct val="100000"/>
              </a:lnSpc>
              <a:spcBef>
                <a:spcPts val="200"/>
              </a:spcBef>
              <a:spcAft>
                <a:spcPts val="0"/>
              </a:spcAft>
              <a:buClr>
                <a:schemeClr val="dk1"/>
              </a:buClr>
              <a:buSzPts val="900"/>
              <a:buChar char="»"/>
              <a:defRPr/>
            </a:lvl5pPr>
            <a:lvl6pPr marL="2743200" lvl="5" indent="-285750" algn="l">
              <a:lnSpc>
                <a:spcPct val="100000"/>
              </a:lnSpc>
              <a:spcBef>
                <a:spcPts val="200"/>
              </a:spcBef>
              <a:spcAft>
                <a:spcPts val="0"/>
              </a:spcAft>
              <a:buClr>
                <a:schemeClr val="dk1"/>
              </a:buClr>
              <a:buSzPts val="900"/>
              <a:buChar char="•"/>
              <a:defRPr/>
            </a:lvl6pPr>
            <a:lvl7pPr marL="3200400" lvl="6" indent="-285750" algn="l">
              <a:lnSpc>
                <a:spcPct val="100000"/>
              </a:lnSpc>
              <a:spcBef>
                <a:spcPts val="200"/>
              </a:spcBef>
              <a:spcAft>
                <a:spcPts val="0"/>
              </a:spcAft>
              <a:buClr>
                <a:schemeClr val="dk1"/>
              </a:buClr>
              <a:buSzPts val="900"/>
              <a:buChar char="•"/>
              <a:defRPr/>
            </a:lvl7pPr>
            <a:lvl8pPr marL="3657600" lvl="7" indent="-285750" algn="l">
              <a:lnSpc>
                <a:spcPct val="100000"/>
              </a:lnSpc>
              <a:spcBef>
                <a:spcPts val="200"/>
              </a:spcBef>
              <a:spcAft>
                <a:spcPts val="0"/>
              </a:spcAft>
              <a:buClr>
                <a:schemeClr val="dk1"/>
              </a:buClr>
              <a:buSzPts val="900"/>
              <a:buChar char="•"/>
              <a:defRPr/>
            </a:lvl8pPr>
            <a:lvl9pPr marL="4114800" lvl="8" indent="-285750" algn="l">
              <a:lnSpc>
                <a:spcPct val="100000"/>
              </a:lnSpc>
              <a:spcBef>
                <a:spcPts val="200"/>
              </a:spcBef>
              <a:spcAft>
                <a:spcPts val="0"/>
              </a:spcAft>
              <a:buClr>
                <a:schemeClr val="dk1"/>
              </a:buClr>
              <a:buSzPts val="900"/>
              <a:buChar char="•"/>
              <a:defRPr/>
            </a:lvl9pPr>
          </a:lstStyle>
          <a:p>
            <a:endParaRPr/>
          </a:p>
        </p:txBody>
      </p:sp>
      <p:sp>
        <p:nvSpPr>
          <p:cNvPr id="534" name="Google Shape;534;p108"/>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35" name="Google Shape;535;p108"/>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36" name="Google Shape;536;p108"/>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37"/>
        <p:cNvGrpSpPr/>
        <p:nvPr/>
      </p:nvGrpSpPr>
      <p:grpSpPr>
        <a:xfrm>
          <a:off x="0" y="0"/>
          <a:ext cx="0" cy="0"/>
          <a:chOff x="0" y="0"/>
          <a:chExt cx="0" cy="0"/>
        </a:xfrm>
      </p:grpSpPr>
      <p:sp>
        <p:nvSpPr>
          <p:cNvPr id="538" name="Google Shape;538;p109"/>
          <p:cNvSpPr txBox="1">
            <a:spLocks noGrp="1"/>
          </p:cNvSpPr>
          <p:nvPr>
            <p:ph type="title"/>
          </p:nvPr>
        </p:nvSpPr>
        <p:spPr>
          <a:xfrm rot="5400000">
            <a:off x="2366169" y="1085850"/>
            <a:ext cx="2925763" cy="10287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39" name="Google Shape;539;p109"/>
          <p:cNvSpPr txBox="1">
            <a:spLocks noGrp="1"/>
          </p:cNvSpPr>
          <p:nvPr>
            <p:ph type="body" idx="1"/>
          </p:nvPr>
        </p:nvSpPr>
        <p:spPr>
          <a:xfrm rot="5400000">
            <a:off x="270669" y="95250"/>
            <a:ext cx="2925763" cy="3009900"/>
          </a:xfrm>
          <a:prstGeom prst="rect">
            <a:avLst/>
          </a:prstGeom>
          <a:noFill/>
          <a:ln>
            <a:noFill/>
          </a:ln>
        </p:spPr>
        <p:txBody>
          <a:bodyPr spcFirstLastPara="1" wrap="square" lIns="45725" tIns="22850" rIns="45725" bIns="22850" anchor="t" anchorCtr="0">
            <a:normAutofit/>
          </a:bodyPr>
          <a:lstStyle>
            <a:lvl1pPr marL="457200" lvl="0" indent="-285750" algn="l">
              <a:lnSpc>
                <a:spcPct val="100000"/>
              </a:lnSpc>
              <a:spcBef>
                <a:spcPts val="200"/>
              </a:spcBef>
              <a:spcAft>
                <a:spcPts val="0"/>
              </a:spcAft>
              <a:buClr>
                <a:schemeClr val="dk1"/>
              </a:buClr>
              <a:buSzPts val="900"/>
              <a:buChar char="•"/>
              <a:defRPr/>
            </a:lvl1pPr>
            <a:lvl2pPr marL="914400" lvl="1" indent="-285750" algn="l">
              <a:lnSpc>
                <a:spcPct val="100000"/>
              </a:lnSpc>
              <a:spcBef>
                <a:spcPts val="200"/>
              </a:spcBef>
              <a:spcAft>
                <a:spcPts val="0"/>
              </a:spcAft>
              <a:buClr>
                <a:schemeClr val="dk1"/>
              </a:buClr>
              <a:buSzPts val="900"/>
              <a:buChar char="–"/>
              <a:defRPr/>
            </a:lvl2pPr>
            <a:lvl3pPr marL="1371600" lvl="2" indent="-285750" algn="l">
              <a:lnSpc>
                <a:spcPct val="100000"/>
              </a:lnSpc>
              <a:spcBef>
                <a:spcPts val="200"/>
              </a:spcBef>
              <a:spcAft>
                <a:spcPts val="0"/>
              </a:spcAft>
              <a:buClr>
                <a:schemeClr val="dk1"/>
              </a:buClr>
              <a:buSzPts val="900"/>
              <a:buChar char="•"/>
              <a:defRPr/>
            </a:lvl3pPr>
            <a:lvl4pPr marL="1828800" lvl="3" indent="-285750" algn="l">
              <a:lnSpc>
                <a:spcPct val="100000"/>
              </a:lnSpc>
              <a:spcBef>
                <a:spcPts val="200"/>
              </a:spcBef>
              <a:spcAft>
                <a:spcPts val="0"/>
              </a:spcAft>
              <a:buClr>
                <a:schemeClr val="dk1"/>
              </a:buClr>
              <a:buSzPts val="900"/>
              <a:buChar char="–"/>
              <a:defRPr/>
            </a:lvl4pPr>
            <a:lvl5pPr marL="2286000" lvl="4" indent="-285750" algn="l">
              <a:lnSpc>
                <a:spcPct val="100000"/>
              </a:lnSpc>
              <a:spcBef>
                <a:spcPts val="200"/>
              </a:spcBef>
              <a:spcAft>
                <a:spcPts val="0"/>
              </a:spcAft>
              <a:buClr>
                <a:schemeClr val="dk1"/>
              </a:buClr>
              <a:buSzPts val="900"/>
              <a:buChar char="»"/>
              <a:defRPr/>
            </a:lvl5pPr>
            <a:lvl6pPr marL="2743200" lvl="5" indent="-285750" algn="l">
              <a:lnSpc>
                <a:spcPct val="100000"/>
              </a:lnSpc>
              <a:spcBef>
                <a:spcPts val="200"/>
              </a:spcBef>
              <a:spcAft>
                <a:spcPts val="0"/>
              </a:spcAft>
              <a:buClr>
                <a:schemeClr val="dk1"/>
              </a:buClr>
              <a:buSzPts val="900"/>
              <a:buChar char="•"/>
              <a:defRPr/>
            </a:lvl6pPr>
            <a:lvl7pPr marL="3200400" lvl="6" indent="-285750" algn="l">
              <a:lnSpc>
                <a:spcPct val="100000"/>
              </a:lnSpc>
              <a:spcBef>
                <a:spcPts val="200"/>
              </a:spcBef>
              <a:spcAft>
                <a:spcPts val="0"/>
              </a:spcAft>
              <a:buClr>
                <a:schemeClr val="dk1"/>
              </a:buClr>
              <a:buSzPts val="900"/>
              <a:buChar char="•"/>
              <a:defRPr/>
            </a:lvl7pPr>
            <a:lvl8pPr marL="3657600" lvl="7" indent="-285750" algn="l">
              <a:lnSpc>
                <a:spcPct val="100000"/>
              </a:lnSpc>
              <a:spcBef>
                <a:spcPts val="200"/>
              </a:spcBef>
              <a:spcAft>
                <a:spcPts val="0"/>
              </a:spcAft>
              <a:buClr>
                <a:schemeClr val="dk1"/>
              </a:buClr>
              <a:buSzPts val="900"/>
              <a:buChar char="•"/>
              <a:defRPr/>
            </a:lvl8pPr>
            <a:lvl9pPr marL="4114800" lvl="8" indent="-285750" algn="l">
              <a:lnSpc>
                <a:spcPct val="100000"/>
              </a:lnSpc>
              <a:spcBef>
                <a:spcPts val="200"/>
              </a:spcBef>
              <a:spcAft>
                <a:spcPts val="0"/>
              </a:spcAft>
              <a:buClr>
                <a:schemeClr val="dk1"/>
              </a:buClr>
              <a:buSzPts val="900"/>
              <a:buChar char="•"/>
              <a:defRPr/>
            </a:lvl9pPr>
          </a:lstStyle>
          <a:p>
            <a:endParaRPr/>
          </a:p>
        </p:txBody>
      </p:sp>
      <p:sp>
        <p:nvSpPr>
          <p:cNvPr id="540" name="Google Shape;540;p109"/>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41" name="Google Shape;541;p109"/>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42" name="Google Shape;542;p109"/>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549"/>
        <p:cNvGrpSpPr/>
        <p:nvPr/>
      </p:nvGrpSpPr>
      <p:grpSpPr>
        <a:xfrm>
          <a:off x="0" y="0"/>
          <a:ext cx="0" cy="0"/>
          <a:chOff x="0" y="0"/>
          <a:chExt cx="0" cy="0"/>
        </a:xfrm>
      </p:grpSpPr>
      <p:sp>
        <p:nvSpPr>
          <p:cNvPr id="550" name="Google Shape;550;p11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51" name="Google Shape;551;p11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52" name="Google Shape;552;p1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53"/>
        <p:cNvGrpSpPr/>
        <p:nvPr/>
      </p:nvGrpSpPr>
      <p:grpSpPr>
        <a:xfrm>
          <a:off x="0" y="0"/>
          <a:ext cx="0" cy="0"/>
          <a:chOff x="0" y="0"/>
          <a:chExt cx="0" cy="0"/>
        </a:xfrm>
      </p:grpSpPr>
      <p:sp>
        <p:nvSpPr>
          <p:cNvPr id="554" name="Google Shape;554;p11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55" name="Google Shape;555;p11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56" name="Google Shape;556;p1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557"/>
        <p:cNvGrpSpPr/>
        <p:nvPr/>
      </p:nvGrpSpPr>
      <p:grpSpPr>
        <a:xfrm>
          <a:off x="0" y="0"/>
          <a:ext cx="0" cy="0"/>
          <a:chOff x="0" y="0"/>
          <a:chExt cx="0" cy="0"/>
        </a:xfrm>
      </p:grpSpPr>
      <p:sp>
        <p:nvSpPr>
          <p:cNvPr id="558" name="Google Shape;558;p11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559" name="Google Shape;559;p1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Section header 1">
  <p:cSld name="SECTION_HEADER_2">
    <p:spTree>
      <p:nvGrpSpPr>
        <p:cNvPr id="1" name="Shape 560"/>
        <p:cNvGrpSpPr/>
        <p:nvPr/>
      </p:nvGrpSpPr>
      <p:grpSpPr>
        <a:xfrm>
          <a:off x="0" y="0"/>
          <a:ext cx="0" cy="0"/>
          <a:chOff x="0" y="0"/>
          <a:chExt cx="0" cy="0"/>
        </a:xfrm>
      </p:grpSpPr>
      <p:sp>
        <p:nvSpPr>
          <p:cNvPr id="561" name="Google Shape;561;p11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562" name="Google Shape;562;p1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63"/>
        <p:cNvGrpSpPr/>
        <p:nvPr/>
      </p:nvGrpSpPr>
      <p:grpSpPr>
        <a:xfrm>
          <a:off x="0" y="0"/>
          <a:ext cx="0" cy="0"/>
          <a:chOff x="0" y="0"/>
          <a:chExt cx="0" cy="0"/>
        </a:xfrm>
      </p:grpSpPr>
      <p:sp>
        <p:nvSpPr>
          <p:cNvPr id="564" name="Google Shape;564;p115"/>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800"/>
              <a:buFont typeface="Arial"/>
              <a:buNone/>
              <a:defRPr sz="1800"/>
            </a:lvl2pPr>
            <a:lvl3pPr lvl="2" algn="l">
              <a:lnSpc>
                <a:spcPct val="100000"/>
              </a:lnSpc>
              <a:spcBef>
                <a:spcPts val="0"/>
              </a:spcBef>
              <a:spcAft>
                <a:spcPts val="0"/>
              </a:spcAft>
              <a:buSzPts val="1800"/>
              <a:buFont typeface="Arial"/>
              <a:buNone/>
              <a:defRPr sz="1800"/>
            </a:lvl3pPr>
            <a:lvl4pPr lvl="3" algn="l">
              <a:lnSpc>
                <a:spcPct val="100000"/>
              </a:lnSpc>
              <a:spcBef>
                <a:spcPts val="0"/>
              </a:spcBef>
              <a:spcAft>
                <a:spcPts val="0"/>
              </a:spcAft>
              <a:buSzPts val="1800"/>
              <a:buFont typeface="Arial"/>
              <a:buNone/>
              <a:defRPr sz="1800"/>
            </a:lvl4pPr>
            <a:lvl5pPr lvl="4" algn="l">
              <a:lnSpc>
                <a:spcPct val="100000"/>
              </a:lnSpc>
              <a:spcBef>
                <a:spcPts val="0"/>
              </a:spcBef>
              <a:spcAft>
                <a:spcPts val="0"/>
              </a:spcAft>
              <a:buSzPts val="1800"/>
              <a:buFont typeface="Arial"/>
              <a:buNone/>
              <a:defRPr sz="1800"/>
            </a:lvl5pPr>
            <a:lvl6pPr lvl="5" algn="l">
              <a:lnSpc>
                <a:spcPct val="100000"/>
              </a:lnSpc>
              <a:spcBef>
                <a:spcPts val="0"/>
              </a:spcBef>
              <a:spcAft>
                <a:spcPts val="0"/>
              </a:spcAft>
              <a:buSzPts val="1800"/>
              <a:buFont typeface="Arial"/>
              <a:buNone/>
              <a:defRPr sz="1800"/>
            </a:lvl6pPr>
            <a:lvl7pPr lvl="6" algn="l">
              <a:lnSpc>
                <a:spcPct val="100000"/>
              </a:lnSpc>
              <a:spcBef>
                <a:spcPts val="0"/>
              </a:spcBef>
              <a:spcAft>
                <a:spcPts val="0"/>
              </a:spcAft>
              <a:buSzPts val="1800"/>
              <a:buFont typeface="Arial"/>
              <a:buNone/>
              <a:defRPr sz="1800"/>
            </a:lvl7pPr>
            <a:lvl8pPr lvl="7" algn="l">
              <a:lnSpc>
                <a:spcPct val="100000"/>
              </a:lnSpc>
              <a:spcBef>
                <a:spcPts val="0"/>
              </a:spcBef>
              <a:spcAft>
                <a:spcPts val="0"/>
              </a:spcAft>
              <a:buSzPts val="1800"/>
              <a:buFont typeface="Arial"/>
              <a:buNone/>
              <a:defRPr sz="1800"/>
            </a:lvl8pPr>
            <a:lvl9pPr lvl="8" algn="l">
              <a:lnSpc>
                <a:spcPct val="100000"/>
              </a:lnSpc>
              <a:spcBef>
                <a:spcPts val="0"/>
              </a:spcBef>
              <a:spcAft>
                <a:spcPts val="0"/>
              </a:spcAft>
              <a:buSzPts val="1800"/>
              <a:buFont typeface="Arial"/>
              <a:buNone/>
              <a:defRPr sz="1800"/>
            </a:lvl9pPr>
          </a:lstStyle>
          <a:p>
            <a:endParaRPr/>
          </a:p>
        </p:txBody>
      </p:sp>
      <p:sp>
        <p:nvSpPr>
          <p:cNvPr id="565" name="Google Shape;565;p115"/>
          <p:cNvSpPr txBox="1">
            <a:spLocks noGrp="1"/>
          </p:cNvSpPr>
          <p:nvPr>
            <p:ph type="body" idx="1"/>
          </p:nvPr>
        </p:nvSpPr>
        <p:spPr>
          <a:xfrm>
            <a:off x="457200" y="1200150"/>
            <a:ext cx="8229600" cy="33945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66" name="Google Shape;566;p115"/>
          <p:cNvSpPr txBox="1">
            <a:spLocks noGrp="1"/>
          </p:cNvSpPr>
          <p:nvPr>
            <p:ph type="dt" idx="10"/>
          </p:nvPr>
        </p:nvSpPr>
        <p:spPr>
          <a:xfrm>
            <a:off x="457201" y="4767262"/>
            <a:ext cx="2133599" cy="2739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67" name="Google Shape;567;p115"/>
          <p:cNvSpPr txBox="1">
            <a:spLocks noGrp="1"/>
          </p:cNvSpPr>
          <p:nvPr>
            <p:ph type="ftr" idx="11"/>
          </p:nvPr>
        </p:nvSpPr>
        <p:spPr>
          <a:xfrm>
            <a:off x="3124200" y="4767262"/>
            <a:ext cx="2895600" cy="273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68" name="Google Shape;568;p115"/>
          <p:cNvSpPr txBox="1">
            <a:spLocks noGrp="1"/>
          </p:cNvSpPr>
          <p:nvPr>
            <p:ph type="sldNum" idx="12"/>
          </p:nvPr>
        </p:nvSpPr>
        <p:spPr>
          <a:xfrm>
            <a:off x="6553201" y="4767262"/>
            <a:ext cx="2133599"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9"/>
        <p:cNvGrpSpPr/>
        <p:nvPr/>
      </p:nvGrpSpPr>
      <p:grpSpPr>
        <a:xfrm>
          <a:off x="0" y="0"/>
          <a:ext cx="0" cy="0"/>
          <a:chOff x="0" y="0"/>
          <a:chExt cx="0" cy="0"/>
        </a:xfrm>
      </p:grpSpPr>
      <p:sp>
        <p:nvSpPr>
          <p:cNvPr id="570" name="Google Shape;570;p116"/>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571" name="Google Shape;571;p116"/>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572" name="Google Shape;572;p11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73"/>
        <p:cNvGrpSpPr/>
        <p:nvPr/>
      </p:nvGrpSpPr>
      <p:grpSpPr>
        <a:xfrm>
          <a:off x="0" y="0"/>
          <a:ext cx="0" cy="0"/>
          <a:chOff x="0" y="0"/>
          <a:chExt cx="0" cy="0"/>
        </a:xfrm>
      </p:grpSpPr>
      <p:sp>
        <p:nvSpPr>
          <p:cNvPr id="574" name="Google Shape;574;p117"/>
          <p:cNvSpPr txBox="1">
            <a:spLocks noGrp="1"/>
          </p:cNvSpPr>
          <p:nvPr>
            <p:ph type="title"/>
          </p:nvPr>
        </p:nvSpPr>
        <p:spPr>
          <a:xfrm>
            <a:off x="722312" y="3305176"/>
            <a:ext cx="7772400" cy="1021499"/>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4000"/>
              <a:buFont typeface="Calibri"/>
              <a:buNone/>
              <a:defRPr sz="4000" b="1"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800"/>
              <a:buFont typeface="Arial"/>
              <a:buNone/>
              <a:defRPr sz="1800"/>
            </a:lvl2pPr>
            <a:lvl3pPr lvl="2" algn="l">
              <a:lnSpc>
                <a:spcPct val="100000"/>
              </a:lnSpc>
              <a:spcBef>
                <a:spcPts val="0"/>
              </a:spcBef>
              <a:spcAft>
                <a:spcPts val="0"/>
              </a:spcAft>
              <a:buSzPts val="1800"/>
              <a:buFont typeface="Arial"/>
              <a:buNone/>
              <a:defRPr sz="1800"/>
            </a:lvl3pPr>
            <a:lvl4pPr lvl="3" algn="l">
              <a:lnSpc>
                <a:spcPct val="100000"/>
              </a:lnSpc>
              <a:spcBef>
                <a:spcPts val="0"/>
              </a:spcBef>
              <a:spcAft>
                <a:spcPts val="0"/>
              </a:spcAft>
              <a:buSzPts val="1800"/>
              <a:buFont typeface="Arial"/>
              <a:buNone/>
              <a:defRPr sz="1800"/>
            </a:lvl4pPr>
            <a:lvl5pPr lvl="4" algn="l">
              <a:lnSpc>
                <a:spcPct val="100000"/>
              </a:lnSpc>
              <a:spcBef>
                <a:spcPts val="0"/>
              </a:spcBef>
              <a:spcAft>
                <a:spcPts val="0"/>
              </a:spcAft>
              <a:buSzPts val="1800"/>
              <a:buFont typeface="Arial"/>
              <a:buNone/>
              <a:defRPr sz="1800"/>
            </a:lvl5pPr>
            <a:lvl6pPr lvl="5" algn="l">
              <a:lnSpc>
                <a:spcPct val="100000"/>
              </a:lnSpc>
              <a:spcBef>
                <a:spcPts val="0"/>
              </a:spcBef>
              <a:spcAft>
                <a:spcPts val="0"/>
              </a:spcAft>
              <a:buSzPts val="1800"/>
              <a:buFont typeface="Arial"/>
              <a:buNone/>
              <a:defRPr sz="1800"/>
            </a:lvl6pPr>
            <a:lvl7pPr lvl="6" algn="l">
              <a:lnSpc>
                <a:spcPct val="100000"/>
              </a:lnSpc>
              <a:spcBef>
                <a:spcPts val="0"/>
              </a:spcBef>
              <a:spcAft>
                <a:spcPts val="0"/>
              </a:spcAft>
              <a:buSzPts val="1800"/>
              <a:buFont typeface="Arial"/>
              <a:buNone/>
              <a:defRPr sz="1800"/>
            </a:lvl7pPr>
            <a:lvl8pPr lvl="7" algn="l">
              <a:lnSpc>
                <a:spcPct val="100000"/>
              </a:lnSpc>
              <a:spcBef>
                <a:spcPts val="0"/>
              </a:spcBef>
              <a:spcAft>
                <a:spcPts val="0"/>
              </a:spcAft>
              <a:buSzPts val="1800"/>
              <a:buFont typeface="Arial"/>
              <a:buNone/>
              <a:defRPr sz="1800"/>
            </a:lvl8pPr>
            <a:lvl9pPr lvl="8" algn="l">
              <a:lnSpc>
                <a:spcPct val="100000"/>
              </a:lnSpc>
              <a:spcBef>
                <a:spcPts val="0"/>
              </a:spcBef>
              <a:spcAft>
                <a:spcPts val="0"/>
              </a:spcAft>
              <a:buSzPts val="1800"/>
              <a:buFont typeface="Arial"/>
              <a:buNone/>
              <a:defRPr sz="1800"/>
            </a:lvl9pPr>
          </a:lstStyle>
          <a:p>
            <a:endParaRPr/>
          </a:p>
        </p:txBody>
      </p:sp>
      <p:sp>
        <p:nvSpPr>
          <p:cNvPr id="575" name="Google Shape;575;p117"/>
          <p:cNvSpPr txBox="1">
            <a:spLocks noGrp="1"/>
          </p:cNvSpPr>
          <p:nvPr>
            <p:ph type="body" idx="1"/>
          </p:nvPr>
        </p:nvSpPr>
        <p:spPr>
          <a:xfrm>
            <a:off x="722312" y="2180033"/>
            <a:ext cx="7772400" cy="1125299"/>
          </a:xfrm>
          <a:prstGeom prst="rect">
            <a:avLst/>
          </a:prstGeom>
          <a:noFill/>
          <a:ln>
            <a:noFill/>
          </a:ln>
        </p:spPr>
        <p:txBody>
          <a:bodyPr spcFirstLastPara="1" wrap="square" lIns="91425" tIns="91425" rIns="91425" bIns="91425" anchor="b" anchorCtr="0">
            <a:noAutofit/>
          </a:bodyPr>
          <a:lstStyle>
            <a:lvl1pPr marL="457200" marR="0" lvl="0" indent="-228600" algn="l">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1pPr>
            <a:lvl2pPr marL="914400" marR="0" lvl="1" indent="-228600" algn="l">
              <a:lnSpc>
                <a:spcPct val="100000"/>
              </a:lnSpc>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576" name="Google Shape;576;p117"/>
          <p:cNvSpPr txBox="1">
            <a:spLocks noGrp="1"/>
          </p:cNvSpPr>
          <p:nvPr>
            <p:ph type="dt" idx="10"/>
          </p:nvPr>
        </p:nvSpPr>
        <p:spPr>
          <a:xfrm>
            <a:off x="457201" y="4767262"/>
            <a:ext cx="2133599" cy="2739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77" name="Google Shape;577;p117"/>
          <p:cNvSpPr txBox="1">
            <a:spLocks noGrp="1"/>
          </p:cNvSpPr>
          <p:nvPr>
            <p:ph type="ftr" idx="11"/>
          </p:nvPr>
        </p:nvSpPr>
        <p:spPr>
          <a:xfrm>
            <a:off x="3124200" y="4767262"/>
            <a:ext cx="2895600" cy="273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78" name="Google Shape;578;p117"/>
          <p:cNvSpPr txBox="1">
            <a:spLocks noGrp="1"/>
          </p:cNvSpPr>
          <p:nvPr>
            <p:ph type="sldNum" idx="12"/>
          </p:nvPr>
        </p:nvSpPr>
        <p:spPr>
          <a:xfrm>
            <a:off x="6553201" y="4767262"/>
            <a:ext cx="2133599"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79"/>
        <p:cNvGrpSpPr/>
        <p:nvPr/>
      </p:nvGrpSpPr>
      <p:grpSpPr>
        <a:xfrm>
          <a:off x="0" y="0"/>
          <a:ext cx="0" cy="0"/>
          <a:chOff x="0" y="0"/>
          <a:chExt cx="0" cy="0"/>
        </a:xfrm>
      </p:grpSpPr>
      <p:sp>
        <p:nvSpPr>
          <p:cNvPr id="580" name="Google Shape;580;p118"/>
          <p:cNvSpPr txBox="1">
            <a:spLocks noGrp="1"/>
          </p:cNvSpPr>
          <p:nvPr>
            <p:ph type="title"/>
          </p:nvPr>
        </p:nvSpPr>
        <p:spPr>
          <a:xfrm>
            <a:off x="457200" y="205978"/>
            <a:ext cx="8229600" cy="85725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581" name="Google Shape;581;p118"/>
          <p:cNvSpPr txBox="1">
            <a:spLocks noGrp="1"/>
          </p:cNvSpPr>
          <p:nvPr>
            <p:ph type="body" idx="1"/>
          </p:nvPr>
        </p:nvSpPr>
        <p:spPr>
          <a:xfrm>
            <a:off x="457200" y="1200150"/>
            <a:ext cx="4038600" cy="3394472"/>
          </a:xfrm>
          <a:prstGeom prst="rect">
            <a:avLst/>
          </a:prstGeom>
          <a:noFill/>
          <a:ln>
            <a:noFill/>
          </a:ln>
        </p:spPr>
        <p:txBody>
          <a:bodyPr spcFirstLastPara="1" wrap="square" lIns="91425" tIns="91425" rIns="91425" bIns="91425" anchor="t" anchorCtr="0">
            <a:noAutofit/>
          </a:bodyPr>
          <a:lstStyle>
            <a:lvl1pPr marL="457200" marR="0" lvl="0"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2" name="Google Shape;582;p118"/>
          <p:cNvSpPr txBox="1">
            <a:spLocks noGrp="1"/>
          </p:cNvSpPr>
          <p:nvPr>
            <p:ph type="body" idx="2"/>
          </p:nvPr>
        </p:nvSpPr>
        <p:spPr>
          <a:xfrm>
            <a:off x="4648200" y="1200150"/>
            <a:ext cx="4038600" cy="3394472"/>
          </a:xfrm>
          <a:prstGeom prst="rect">
            <a:avLst/>
          </a:prstGeom>
          <a:noFill/>
          <a:ln>
            <a:noFill/>
          </a:ln>
        </p:spPr>
        <p:txBody>
          <a:bodyPr spcFirstLastPara="1" wrap="square" lIns="91425" tIns="91425" rIns="91425" bIns="91425" anchor="t" anchorCtr="0">
            <a:noAutofit/>
          </a:bodyPr>
          <a:lstStyle>
            <a:lvl1pPr marL="457200" marR="0" lvl="0"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3" name="Google Shape;583;p118"/>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84" name="Google Shape;584;p118"/>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85" name="Google Shape;585;p11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457200" y="1200150"/>
            <a:ext cx="8229600" cy="33945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457200" y="4767263"/>
            <a:ext cx="2133600" cy="2739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124200" y="4767263"/>
            <a:ext cx="2895600" cy="2739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Policy Center ">
  <p:cSld name="CUSTOM_3">
    <p:spTree>
      <p:nvGrpSpPr>
        <p:cNvPr id="1" name="Shape 590"/>
        <p:cNvGrpSpPr/>
        <p:nvPr/>
      </p:nvGrpSpPr>
      <p:grpSpPr>
        <a:xfrm>
          <a:off x="0" y="0"/>
          <a:ext cx="0" cy="0"/>
          <a:chOff x="0" y="0"/>
          <a:chExt cx="0" cy="0"/>
        </a:xfrm>
      </p:grpSpPr>
      <p:pic>
        <p:nvPicPr>
          <p:cNvPr id="591" name="Google Shape;591;p120"/>
          <p:cNvPicPr preferRelativeResize="0"/>
          <p:nvPr/>
        </p:nvPicPr>
        <p:blipFill rotWithShape="1">
          <a:blip r:embed="rId2">
            <a:alphaModFix/>
          </a:blip>
          <a:srcRect t="89717"/>
          <a:stretch/>
        </p:blipFill>
        <p:spPr>
          <a:xfrm>
            <a:off x="0" y="4614600"/>
            <a:ext cx="9144000" cy="52890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Policy Center  3">
  <p:cSld name="CUSTOM_3_6">
    <p:spTree>
      <p:nvGrpSpPr>
        <p:cNvPr id="1" name="Shape 592"/>
        <p:cNvGrpSpPr/>
        <p:nvPr/>
      </p:nvGrpSpPr>
      <p:grpSpPr>
        <a:xfrm>
          <a:off x="0" y="0"/>
          <a:ext cx="0" cy="0"/>
          <a:chOff x="0" y="0"/>
          <a:chExt cx="0" cy="0"/>
        </a:xfrm>
      </p:grpSpPr>
      <p:sp>
        <p:nvSpPr>
          <p:cNvPr id="593" name="Google Shape;593;p121"/>
          <p:cNvSpPr txBox="1">
            <a:spLocks noGrp="1"/>
          </p:cNvSpPr>
          <p:nvPr>
            <p:ph type="title"/>
          </p:nvPr>
        </p:nvSpPr>
        <p:spPr>
          <a:xfrm>
            <a:off x="0" y="392850"/>
            <a:ext cx="9144000" cy="528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rgbClr val="270070"/>
              </a:buClr>
              <a:buSzPts val="2700"/>
              <a:buFont typeface="Helvetica Neue"/>
              <a:buNone/>
              <a:defRPr>
                <a:solidFill>
                  <a:srgbClr val="270070"/>
                </a:solidFill>
                <a:latin typeface="Helvetica Neue"/>
                <a:ea typeface="Helvetica Neue"/>
                <a:cs typeface="Helvetica Neue"/>
                <a:sym typeface="Helvetica Neu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594" name="Google Shape;594;p121"/>
          <p:cNvPicPr preferRelativeResize="0"/>
          <p:nvPr/>
        </p:nvPicPr>
        <p:blipFill rotWithShape="1">
          <a:blip r:embed="rId2">
            <a:alphaModFix/>
          </a:blip>
          <a:srcRect t="89717"/>
          <a:stretch/>
        </p:blipFill>
        <p:spPr>
          <a:xfrm>
            <a:off x="0" y="4614600"/>
            <a:ext cx="9144000" cy="528900"/>
          </a:xfrm>
          <a:prstGeom prst="rect">
            <a:avLst/>
          </a:prstGeom>
          <a:noFill/>
          <a:ln>
            <a:noFill/>
          </a:ln>
        </p:spPr>
      </p:pic>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Policy Center  2">
  <p:cSld name="CUSTOM_3_5">
    <p:spTree>
      <p:nvGrpSpPr>
        <p:cNvPr id="1" name="Shape 595"/>
        <p:cNvGrpSpPr/>
        <p:nvPr/>
      </p:nvGrpSpPr>
      <p:grpSpPr>
        <a:xfrm>
          <a:off x="0" y="0"/>
          <a:ext cx="0" cy="0"/>
          <a:chOff x="0" y="0"/>
          <a:chExt cx="0" cy="0"/>
        </a:xfrm>
      </p:grpSpPr>
      <p:pic>
        <p:nvPicPr>
          <p:cNvPr id="596" name="Google Shape;596;p122"/>
          <p:cNvPicPr preferRelativeResize="0"/>
          <p:nvPr/>
        </p:nvPicPr>
        <p:blipFill rotWithShape="1">
          <a:blip r:embed="rId2">
            <a:alphaModFix/>
          </a:blip>
          <a:srcRect t="65122"/>
          <a:stretch/>
        </p:blipFill>
        <p:spPr>
          <a:xfrm>
            <a:off x="0" y="3344675"/>
            <a:ext cx="9144000" cy="1793950"/>
          </a:xfrm>
          <a:prstGeom prst="rect">
            <a:avLst/>
          </a:prstGeom>
          <a:noFill/>
          <a:ln>
            <a:noFill/>
          </a:ln>
        </p:spPr>
      </p:pic>
      <p:pic>
        <p:nvPicPr>
          <p:cNvPr id="597" name="Google Shape;597;p122"/>
          <p:cNvPicPr preferRelativeResize="0"/>
          <p:nvPr/>
        </p:nvPicPr>
        <p:blipFill rotWithShape="1">
          <a:blip r:embed="rId3">
            <a:alphaModFix/>
          </a:blip>
          <a:srcRect t="1513" b="1503"/>
          <a:stretch/>
        </p:blipFill>
        <p:spPr>
          <a:xfrm>
            <a:off x="6607225" y="2707925"/>
            <a:ext cx="2413450" cy="2340575"/>
          </a:xfrm>
          <a:prstGeom prst="rect">
            <a:avLst/>
          </a:prstGeom>
          <a:noFill/>
          <a:ln>
            <a:noFill/>
          </a:ln>
        </p:spPr>
      </p:pic>
      <p:sp>
        <p:nvSpPr>
          <p:cNvPr id="598" name="Google Shape;598;p122"/>
          <p:cNvSpPr txBox="1">
            <a:spLocks noGrp="1"/>
          </p:cNvSpPr>
          <p:nvPr>
            <p:ph type="title"/>
          </p:nvPr>
        </p:nvSpPr>
        <p:spPr>
          <a:xfrm>
            <a:off x="0" y="1195400"/>
            <a:ext cx="9144000" cy="528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rgbClr val="270070"/>
              </a:buClr>
              <a:buSzPts val="3300"/>
              <a:buFont typeface="Georgia"/>
              <a:buNone/>
              <a:defRPr sz="3300" i="1">
                <a:solidFill>
                  <a:srgbClr val="270070"/>
                </a:solidFill>
                <a:latin typeface="Georgia"/>
                <a:ea typeface="Georgia"/>
                <a:cs typeface="Georgia"/>
                <a:sym typeface="Georgia"/>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99" name="Google Shape;599;p122"/>
          <p:cNvSpPr txBox="1">
            <a:spLocks noGrp="1"/>
          </p:cNvSpPr>
          <p:nvPr>
            <p:ph type="title" idx="2"/>
          </p:nvPr>
        </p:nvSpPr>
        <p:spPr>
          <a:xfrm>
            <a:off x="0" y="1724300"/>
            <a:ext cx="9144000" cy="528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rgbClr val="FF5A5A"/>
              </a:buClr>
              <a:buSzPts val="2400"/>
              <a:buFont typeface="Helvetica Neue"/>
              <a:buNone/>
              <a:defRPr sz="2400">
                <a:solidFill>
                  <a:srgbClr val="FF5A5A"/>
                </a:solidFill>
                <a:latin typeface="Helvetica Neue"/>
                <a:ea typeface="Helvetica Neue"/>
                <a:cs typeface="Helvetica Neue"/>
                <a:sym typeface="Helvetica Neu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Policy Center  1">
  <p:cSld name="CUSTOM_3_4">
    <p:spTree>
      <p:nvGrpSpPr>
        <p:cNvPr id="1" name="Shape 600"/>
        <p:cNvGrpSpPr/>
        <p:nvPr/>
      </p:nvGrpSpPr>
      <p:grpSpPr>
        <a:xfrm>
          <a:off x="0" y="0"/>
          <a:ext cx="0" cy="0"/>
          <a:chOff x="0" y="0"/>
          <a:chExt cx="0" cy="0"/>
        </a:xfrm>
      </p:grpSpPr>
      <p:sp>
        <p:nvSpPr>
          <p:cNvPr id="601" name="Google Shape;601;p123"/>
          <p:cNvSpPr txBox="1">
            <a:spLocks noGrp="1"/>
          </p:cNvSpPr>
          <p:nvPr>
            <p:ph type="title"/>
          </p:nvPr>
        </p:nvSpPr>
        <p:spPr>
          <a:xfrm>
            <a:off x="0" y="392850"/>
            <a:ext cx="9144000" cy="528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rgbClr val="270070"/>
              </a:buClr>
              <a:buSzPts val="2700"/>
              <a:buFont typeface="Helvetica Neue"/>
              <a:buNone/>
              <a:defRPr>
                <a:solidFill>
                  <a:srgbClr val="270070"/>
                </a:solidFill>
                <a:latin typeface="Helvetica Neue"/>
                <a:ea typeface="Helvetica Neue"/>
                <a:cs typeface="Helvetica Neue"/>
                <a:sym typeface="Helvetica Neu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602" name="Google Shape;602;p123"/>
          <p:cNvPicPr preferRelativeResize="0"/>
          <p:nvPr/>
        </p:nvPicPr>
        <p:blipFill rotWithShape="1">
          <a:blip r:embed="rId2">
            <a:alphaModFix/>
          </a:blip>
          <a:srcRect t="91061" b="1"/>
          <a:stretch/>
        </p:blipFill>
        <p:spPr>
          <a:xfrm>
            <a:off x="0" y="4683750"/>
            <a:ext cx="9144000" cy="459751"/>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center heading a 2">
  <p:cSld name="CUSTOM_3_3">
    <p:spTree>
      <p:nvGrpSpPr>
        <p:cNvPr id="1" name="Shape 603"/>
        <p:cNvGrpSpPr/>
        <p:nvPr/>
      </p:nvGrpSpPr>
      <p:grpSpPr>
        <a:xfrm>
          <a:off x="0" y="0"/>
          <a:ext cx="0" cy="0"/>
          <a:chOff x="0" y="0"/>
          <a:chExt cx="0" cy="0"/>
        </a:xfrm>
      </p:grpSpPr>
      <p:sp>
        <p:nvSpPr>
          <p:cNvPr id="604" name="Google Shape;604;p124"/>
          <p:cNvSpPr txBox="1">
            <a:spLocks noGrp="1"/>
          </p:cNvSpPr>
          <p:nvPr>
            <p:ph type="title"/>
          </p:nvPr>
        </p:nvSpPr>
        <p:spPr>
          <a:xfrm>
            <a:off x="0" y="392850"/>
            <a:ext cx="9144000" cy="528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rgbClr val="270070"/>
              </a:buClr>
              <a:buSzPts val="2700"/>
              <a:buFont typeface="Helvetica Neue"/>
              <a:buNone/>
              <a:defRPr>
                <a:solidFill>
                  <a:srgbClr val="270070"/>
                </a:solidFill>
                <a:latin typeface="Helvetica Neue"/>
                <a:ea typeface="Helvetica Neue"/>
                <a:cs typeface="Helvetica Neue"/>
                <a:sym typeface="Helvetica Neu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605" name="Google Shape;605;p124"/>
          <p:cNvPicPr preferRelativeResize="0"/>
          <p:nvPr/>
        </p:nvPicPr>
        <p:blipFill rotWithShape="1">
          <a:blip r:embed="rId2">
            <a:alphaModFix/>
          </a:blip>
          <a:srcRect t="58628"/>
          <a:stretch/>
        </p:blipFill>
        <p:spPr>
          <a:xfrm>
            <a:off x="0" y="3015575"/>
            <a:ext cx="9144000" cy="2127924"/>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center heading a 2 1">
  <p:cSld name="CUSTOM_3_3_1">
    <p:spTree>
      <p:nvGrpSpPr>
        <p:cNvPr id="1" name="Shape 606"/>
        <p:cNvGrpSpPr/>
        <p:nvPr/>
      </p:nvGrpSpPr>
      <p:grpSpPr>
        <a:xfrm>
          <a:off x="0" y="0"/>
          <a:ext cx="0" cy="0"/>
          <a:chOff x="0" y="0"/>
          <a:chExt cx="0" cy="0"/>
        </a:xfrm>
      </p:grpSpPr>
      <p:sp>
        <p:nvSpPr>
          <p:cNvPr id="607" name="Google Shape;607;p125"/>
          <p:cNvSpPr txBox="1">
            <a:spLocks noGrp="1"/>
          </p:cNvSpPr>
          <p:nvPr>
            <p:ph type="title"/>
          </p:nvPr>
        </p:nvSpPr>
        <p:spPr>
          <a:xfrm>
            <a:off x="0" y="392850"/>
            <a:ext cx="9144000" cy="528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rgbClr val="270070"/>
              </a:buClr>
              <a:buSzPts val="2700"/>
              <a:buFont typeface="Helvetica Neue"/>
              <a:buNone/>
              <a:defRPr>
                <a:solidFill>
                  <a:srgbClr val="270070"/>
                </a:solidFill>
                <a:latin typeface="Helvetica Neue"/>
                <a:ea typeface="Helvetica Neue"/>
                <a:cs typeface="Helvetica Neue"/>
                <a:sym typeface="Helvetica Neu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608" name="Google Shape;608;p125"/>
          <p:cNvPicPr preferRelativeResize="0"/>
          <p:nvPr/>
        </p:nvPicPr>
        <p:blipFill rotWithShape="1">
          <a:blip r:embed="rId2">
            <a:alphaModFix/>
          </a:blip>
          <a:srcRect t="58944"/>
          <a:stretch/>
        </p:blipFill>
        <p:spPr>
          <a:xfrm>
            <a:off x="0" y="3031775"/>
            <a:ext cx="9144000" cy="2111724"/>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center heading a 2 1 1">
  <p:cSld name="CUSTOM_3_3_1_1">
    <p:spTree>
      <p:nvGrpSpPr>
        <p:cNvPr id="1" name="Shape 609"/>
        <p:cNvGrpSpPr/>
        <p:nvPr/>
      </p:nvGrpSpPr>
      <p:grpSpPr>
        <a:xfrm>
          <a:off x="0" y="0"/>
          <a:ext cx="0" cy="0"/>
          <a:chOff x="0" y="0"/>
          <a:chExt cx="0" cy="0"/>
        </a:xfrm>
      </p:grpSpPr>
      <p:sp>
        <p:nvSpPr>
          <p:cNvPr id="610" name="Google Shape;610;p126"/>
          <p:cNvSpPr txBox="1">
            <a:spLocks noGrp="1"/>
          </p:cNvSpPr>
          <p:nvPr>
            <p:ph type="title"/>
          </p:nvPr>
        </p:nvSpPr>
        <p:spPr>
          <a:xfrm>
            <a:off x="0" y="392850"/>
            <a:ext cx="9144000" cy="528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rgbClr val="270070"/>
              </a:buClr>
              <a:buSzPts val="2700"/>
              <a:buFont typeface="Helvetica Neue"/>
              <a:buNone/>
              <a:defRPr>
                <a:solidFill>
                  <a:srgbClr val="270070"/>
                </a:solidFill>
                <a:latin typeface="Helvetica Neue"/>
                <a:ea typeface="Helvetica Neue"/>
                <a:cs typeface="Helvetica Neue"/>
                <a:sym typeface="Helvetica Neu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611" name="Google Shape;611;p126"/>
          <p:cNvPicPr preferRelativeResize="0"/>
          <p:nvPr/>
        </p:nvPicPr>
        <p:blipFill rotWithShape="1">
          <a:blip r:embed="rId2">
            <a:alphaModFix/>
          </a:blip>
          <a:srcRect t="58944"/>
          <a:stretch/>
        </p:blipFill>
        <p:spPr>
          <a:xfrm>
            <a:off x="0" y="3031775"/>
            <a:ext cx="9144000" cy="2111724"/>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cream background">
  <p:cSld name="CUSTOM_1">
    <p:bg>
      <p:bgPr>
        <a:blipFill>
          <a:blip r:embed="rId2">
            <a:alphaModFix/>
          </a:blip>
          <a:stretch>
            <a:fillRect/>
          </a:stretch>
        </a:blipFill>
        <a:effectLst/>
      </p:bgPr>
    </p:bg>
    <p:spTree>
      <p:nvGrpSpPr>
        <p:cNvPr id="1" name="Shape 612"/>
        <p:cNvGrpSpPr/>
        <p:nvPr/>
      </p:nvGrpSpPr>
      <p:grpSpPr>
        <a:xfrm>
          <a:off x="0" y="0"/>
          <a:ext cx="0" cy="0"/>
          <a:chOff x="0" y="0"/>
          <a:chExt cx="0" cy="0"/>
        </a:xfrm>
      </p:grpSpPr>
      <p:sp>
        <p:nvSpPr>
          <p:cNvPr id="613" name="Google Shape;613;p127"/>
          <p:cNvSpPr txBox="1">
            <a:spLocks noGrp="1"/>
          </p:cNvSpPr>
          <p:nvPr>
            <p:ph type="title"/>
          </p:nvPr>
        </p:nvSpPr>
        <p:spPr>
          <a:xfrm>
            <a:off x="0" y="2014125"/>
            <a:ext cx="9144000" cy="528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chemeClr val="dk2"/>
              </a:buClr>
              <a:buSzPts val="3300"/>
              <a:buFont typeface="Georgia"/>
              <a:buNone/>
              <a:defRPr sz="3300" i="1">
                <a:solidFill>
                  <a:schemeClr val="dk2"/>
                </a:solidFill>
                <a:latin typeface="Georgia"/>
                <a:ea typeface="Georgia"/>
                <a:cs typeface="Georgia"/>
                <a:sym typeface="Georgia"/>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14" name="Google Shape;614;p127"/>
          <p:cNvSpPr txBox="1">
            <a:spLocks noGrp="1"/>
          </p:cNvSpPr>
          <p:nvPr>
            <p:ph type="title" idx="2"/>
          </p:nvPr>
        </p:nvSpPr>
        <p:spPr>
          <a:xfrm>
            <a:off x="0" y="2543025"/>
            <a:ext cx="9144000" cy="528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chemeClr val="dk2"/>
              </a:buClr>
              <a:buSzPts val="2400"/>
              <a:buFont typeface="Helvetica Neue"/>
              <a:buNone/>
              <a:defRPr sz="2400">
                <a:solidFill>
                  <a:schemeClr val="dk2"/>
                </a:solidFill>
                <a:latin typeface="Helvetica Neue"/>
                <a:ea typeface="Helvetica Neue"/>
                <a:cs typeface="Helvetica Neue"/>
                <a:sym typeface="Helvetica Neu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center heading d 1">
  <p:cSld name="CUSTOM_3_1_1_2">
    <p:spTree>
      <p:nvGrpSpPr>
        <p:cNvPr id="1" name="Shape 615"/>
        <p:cNvGrpSpPr/>
        <p:nvPr/>
      </p:nvGrpSpPr>
      <p:grpSpPr>
        <a:xfrm>
          <a:off x="0" y="0"/>
          <a:ext cx="0" cy="0"/>
          <a:chOff x="0" y="0"/>
          <a:chExt cx="0" cy="0"/>
        </a:xfrm>
      </p:grpSpPr>
      <p:sp>
        <p:nvSpPr>
          <p:cNvPr id="616" name="Google Shape;616;p128"/>
          <p:cNvSpPr txBox="1">
            <a:spLocks noGrp="1"/>
          </p:cNvSpPr>
          <p:nvPr>
            <p:ph type="title"/>
          </p:nvPr>
        </p:nvSpPr>
        <p:spPr>
          <a:xfrm>
            <a:off x="0" y="392850"/>
            <a:ext cx="9144000" cy="549900"/>
          </a:xfrm>
          <a:prstGeom prst="rect">
            <a:avLst/>
          </a:prstGeom>
          <a:noFill/>
          <a:ln>
            <a:noFill/>
          </a:ln>
        </p:spPr>
        <p:txBody>
          <a:bodyPr spcFirstLastPara="1" wrap="square" lIns="68575" tIns="68575" rIns="68575" bIns="68575" anchor="t" anchorCtr="0">
            <a:noAutofit/>
          </a:bodyPr>
          <a:lstStyle>
            <a:lvl1pPr lvl="0" algn="ctr">
              <a:lnSpc>
                <a:spcPct val="100000"/>
              </a:lnSpc>
              <a:spcBef>
                <a:spcPts val="0"/>
              </a:spcBef>
              <a:spcAft>
                <a:spcPts val="0"/>
              </a:spcAft>
              <a:buSzPts val="2700"/>
              <a:buNone/>
              <a:defRPr b="1">
                <a:latin typeface="Roboto"/>
                <a:ea typeface="Roboto"/>
                <a:cs typeface="Roboto"/>
                <a:sym typeface="Roboto"/>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617" name="Google Shape;617;p128"/>
          <p:cNvPicPr preferRelativeResize="0"/>
          <p:nvPr/>
        </p:nvPicPr>
        <p:blipFill rotWithShape="1">
          <a:blip r:embed="rId2">
            <a:alphaModFix/>
          </a:blip>
          <a:srcRect t="89717"/>
          <a:stretch/>
        </p:blipFill>
        <p:spPr>
          <a:xfrm>
            <a:off x="0" y="4614600"/>
            <a:ext cx="9144000" cy="52890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center heading d 1 1">
  <p:cSld name="CUSTOM_3_1_1_2_1">
    <p:spTree>
      <p:nvGrpSpPr>
        <p:cNvPr id="1" name="Shape 618"/>
        <p:cNvGrpSpPr/>
        <p:nvPr/>
      </p:nvGrpSpPr>
      <p:grpSpPr>
        <a:xfrm>
          <a:off x="0" y="0"/>
          <a:ext cx="0" cy="0"/>
          <a:chOff x="0" y="0"/>
          <a:chExt cx="0" cy="0"/>
        </a:xfrm>
      </p:grpSpPr>
      <p:pic>
        <p:nvPicPr>
          <p:cNvPr id="619" name="Google Shape;619;p129"/>
          <p:cNvPicPr preferRelativeResize="0"/>
          <p:nvPr/>
        </p:nvPicPr>
        <p:blipFill rotWithShape="1">
          <a:blip r:embed="rId2">
            <a:alphaModFix/>
          </a:blip>
          <a:srcRect t="32607" b="31338"/>
          <a:stretch/>
        </p:blipFill>
        <p:spPr>
          <a:xfrm>
            <a:off x="41025" y="59175"/>
            <a:ext cx="5521424" cy="924650"/>
          </a:xfrm>
          <a:prstGeom prst="rect">
            <a:avLst/>
          </a:prstGeom>
          <a:noFill/>
          <a:ln>
            <a:noFill/>
          </a:ln>
        </p:spPr>
      </p:pic>
      <p:sp>
        <p:nvSpPr>
          <p:cNvPr id="620" name="Google Shape;620;p129"/>
          <p:cNvSpPr txBox="1">
            <a:spLocks noGrp="1"/>
          </p:cNvSpPr>
          <p:nvPr>
            <p:ph type="title"/>
          </p:nvPr>
        </p:nvSpPr>
        <p:spPr>
          <a:xfrm>
            <a:off x="535025" y="246550"/>
            <a:ext cx="4669200" cy="549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chemeClr val="dk2"/>
              </a:buClr>
              <a:buSzPts val="2600"/>
              <a:buNone/>
              <a:defRPr sz="26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621" name="Google Shape;621;p129"/>
          <p:cNvPicPr preferRelativeResize="0"/>
          <p:nvPr/>
        </p:nvPicPr>
        <p:blipFill rotWithShape="1">
          <a:blip r:embed="rId3">
            <a:alphaModFix/>
          </a:blip>
          <a:srcRect t="89717"/>
          <a:stretch/>
        </p:blipFill>
        <p:spPr>
          <a:xfrm>
            <a:off x="0" y="4614600"/>
            <a:ext cx="9144000" cy="528900"/>
          </a:xfrm>
          <a:prstGeom prst="rect">
            <a:avLst/>
          </a:prstGeom>
          <a:noFill/>
          <a:ln>
            <a:noFill/>
          </a:ln>
        </p:spPr>
      </p:pic>
      <p:pic>
        <p:nvPicPr>
          <p:cNvPr id="622" name="Google Shape;622;p129"/>
          <p:cNvPicPr preferRelativeResize="0"/>
          <p:nvPr/>
        </p:nvPicPr>
        <p:blipFill>
          <a:blip r:embed="rId4">
            <a:alphaModFix/>
          </a:blip>
          <a:stretch>
            <a:fillRect/>
          </a:stretch>
        </p:blipFill>
        <p:spPr>
          <a:xfrm>
            <a:off x="7943850" y="0"/>
            <a:ext cx="1200150" cy="11525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8" name="Google Shape;58;p14"/>
          <p:cNvSpPr txBox="1">
            <a:spLocks noGrp="1"/>
          </p:cNvSpPr>
          <p:nvPr>
            <p:ph type="body" idx="1"/>
          </p:nvPr>
        </p:nvSpPr>
        <p:spPr>
          <a:xfrm>
            <a:off x="311700" y="1152475"/>
            <a:ext cx="71661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59" name="Google Shape;5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center heading d 1 1 1">
  <p:cSld name="CUSTOM_3_1_1_2_1_1">
    <p:spTree>
      <p:nvGrpSpPr>
        <p:cNvPr id="1" name="Shape 623"/>
        <p:cNvGrpSpPr/>
        <p:nvPr/>
      </p:nvGrpSpPr>
      <p:grpSpPr>
        <a:xfrm>
          <a:off x="0" y="0"/>
          <a:ext cx="0" cy="0"/>
          <a:chOff x="0" y="0"/>
          <a:chExt cx="0" cy="0"/>
        </a:xfrm>
      </p:grpSpPr>
      <p:pic>
        <p:nvPicPr>
          <p:cNvPr id="624" name="Google Shape;624;p130"/>
          <p:cNvPicPr preferRelativeResize="0"/>
          <p:nvPr/>
        </p:nvPicPr>
        <p:blipFill rotWithShape="1">
          <a:blip r:embed="rId2">
            <a:alphaModFix/>
          </a:blip>
          <a:srcRect t="32607" b="31338"/>
          <a:stretch/>
        </p:blipFill>
        <p:spPr>
          <a:xfrm>
            <a:off x="41025" y="59175"/>
            <a:ext cx="5521424" cy="924650"/>
          </a:xfrm>
          <a:prstGeom prst="rect">
            <a:avLst/>
          </a:prstGeom>
          <a:noFill/>
          <a:ln>
            <a:noFill/>
          </a:ln>
        </p:spPr>
      </p:pic>
      <p:sp>
        <p:nvSpPr>
          <p:cNvPr id="625" name="Google Shape;625;p130"/>
          <p:cNvSpPr txBox="1">
            <a:spLocks noGrp="1"/>
          </p:cNvSpPr>
          <p:nvPr>
            <p:ph type="title"/>
          </p:nvPr>
        </p:nvSpPr>
        <p:spPr>
          <a:xfrm>
            <a:off x="535025" y="246550"/>
            <a:ext cx="4669200" cy="549900"/>
          </a:xfrm>
          <a:prstGeom prst="rect">
            <a:avLst/>
          </a:prstGeom>
          <a:noFill/>
          <a:ln>
            <a:noFill/>
          </a:ln>
        </p:spPr>
        <p:txBody>
          <a:bodyPr spcFirstLastPara="1" wrap="square" lIns="68575" tIns="68575" rIns="68575" bIns="68575" anchor="t" anchorCtr="0">
            <a:noAutofit/>
          </a:bodyPr>
          <a:lstStyle>
            <a:lvl1pPr lvl="0" algn="ctr" rtl="0">
              <a:lnSpc>
                <a:spcPct val="100000"/>
              </a:lnSpc>
              <a:spcBef>
                <a:spcPts val="0"/>
              </a:spcBef>
              <a:spcAft>
                <a:spcPts val="0"/>
              </a:spcAft>
              <a:buClr>
                <a:schemeClr val="dk2"/>
              </a:buClr>
              <a:buSzPts val="2600"/>
              <a:buNone/>
              <a:defRPr sz="26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626" name="Google Shape;626;p130"/>
          <p:cNvPicPr preferRelativeResize="0"/>
          <p:nvPr/>
        </p:nvPicPr>
        <p:blipFill>
          <a:blip r:embed="rId3">
            <a:alphaModFix/>
          </a:blip>
          <a:stretch>
            <a:fillRect/>
          </a:stretch>
        </p:blipFill>
        <p:spPr>
          <a:xfrm>
            <a:off x="7943850" y="0"/>
            <a:ext cx="1200150" cy="1152525"/>
          </a:xfrm>
          <a:prstGeom prst="rect">
            <a:avLst/>
          </a:prstGeom>
          <a:noFill/>
          <a:ln>
            <a:noFill/>
          </a:ln>
        </p:spPr>
      </p:pic>
      <p:pic>
        <p:nvPicPr>
          <p:cNvPr id="627" name="Google Shape;627;p130"/>
          <p:cNvPicPr preferRelativeResize="0"/>
          <p:nvPr/>
        </p:nvPicPr>
        <p:blipFill rotWithShape="1">
          <a:blip r:embed="rId4">
            <a:alphaModFix/>
          </a:blip>
          <a:srcRect t="91061" b="1"/>
          <a:stretch/>
        </p:blipFill>
        <p:spPr>
          <a:xfrm>
            <a:off x="0" y="4683750"/>
            <a:ext cx="9144000" cy="459751"/>
          </a:xfrm>
          <a:prstGeom prst="rect">
            <a:avLst/>
          </a:prstGeom>
          <a:noFill/>
          <a:ln>
            <a:noFill/>
          </a:ln>
        </p:spPr>
      </p:pic>
      <p:sp>
        <p:nvSpPr>
          <p:cNvPr id="628" name="Google Shape;628;p130"/>
          <p:cNvSpPr txBox="1"/>
          <p:nvPr/>
        </p:nvSpPr>
        <p:spPr>
          <a:xfrm>
            <a:off x="218875" y="1126775"/>
            <a:ext cx="7190400" cy="329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elvetica Neue"/>
              <a:ea typeface="Helvetica Neue"/>
              <a:cs typeface="Helvetica Neue"/>
              <a:sym typeface="Helvetica Neue"/>
            </a:endParaRPr>
          </a:p>
        </p:txBody>
      </p:sp>
      <p:sp>
        <p:nvSpPr>
          <p:cNvPr id="629" name="Google Shape;629;p130"/>
          <p:cNvSpPr txBox="1">
            <a:spLocks noGrp="1"/>
          </p:cNvSpPr>
          <p:nvPr>
            <p:ph type="body" idx="1"/>
          </p:nvPr>
        </p:nvSpPr>
        <p:spPr>
          <a:xfrm>
            <a:off x="243200" y="1134900"/>
            <a:ext cx="7863300" cy="3469500"/>
          </a:xfrm>
          <a:prstGeom prst="rect">
            <a:avLst/>
          </a:prstGeom>
        </p:spPr>
        <p:txBody>
          <a:bodyPr spcFirstLastPara="1" wrap="square" lIns="68575" tIns="68575" rIns="68575" bIns="68575" anchor="t" anchorCtr="0">
            <a:noAutofit/>
          </a:bodyPr>
          <a:lstStyle>
            <a:lvl1pPr marL="457200" lvl="0" indent="-298450">
              <a:spcBef>
                <a:spcPts val="0"/>
              </a:spcBef>
              <a:spcAft>
                <a:spcPts val="0"/>
              </a:spcAft>
              <a:buSzPts val="11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Photo Left">
  <p:cSld name="CUSTOM_7">
    <p:spTree>
      <p:nvGrpSpPr>
        <p:cNvPr id="1" name="Shape 630"/>
        <p:cNvGrpSpPr/>
        <p:nvPr/>
      </p:nvGrpSpPr>
      <p:grpSpPr>
        <a:xfrm>
          <a:off x="0" y="0"/>
          <a:ext cx="0" cy="0"/>
          <a:chOff x="0" y="0"/>
          <a:chExt cx="0" cy="0"/>
        </a:xfrm>
      </p:grpSpPr>
      <p:sp>
        <p:nvSpPr>
          <p:cNvPr id="631" name="Google Shape;631;p131"/>
          <p:cNvSpPr txBox="1">
            <a:spLocks noGrp="1"/>
          </p:cNvSpPr>
          <p:nvPr>
            <p:ph type="subTitle" idx="1"/>
          </p:nvPr>
        </p:nvSpPr>
        <p:spPr>
          <a:xfrm>
            <a:off x="4773344" y="434238"/>
            <a:ext cx="3240300" cy="985800"/>
          </a:xfrm>
          <a:prstGeom prst="rect">
            <a:avLst/>
          </a:prstGeom>
          <a:noFill/>
          <a:ln>
            <a:noFill/>
          </a:ln>
        </p:spPr>
        <p:txBody>
          <a:bodyPr spcFirstLastPara="1" wrap="square" lIns="68575" tIns="68575" rIns="68575" bIns="68575" anchor="t" anchorCtr="0">
            <a:noAutofit/>
          </a:bodyPr>
          <a:lstStyle>
            <a:lvl1pPr lvl="0" algn="l">
              <a:lnSpc>
                <a:spcPct val="100000"/>
              </a:lnSpc>
              <a:spcBef>
                <a:spcPts val="0"/>
              </a:spcBef>
              <a:spcAft>
                <a:spcPts val="0"/>
              </a:spcAft>
              <a:buClr>
                <a:srgbClr val="270070"/>
              </a:buClr>
              <a:buSzPts val="1100"/>
              <a:buFont typeface="Helvetica Neue"/>
              <a:buNone/>
              <a:defRPr sz="2700" b="1">
                <a:solidFill>
                  <a:srgbClr val="270070"/>
                </a:solidFill>
                <a:latin typeface="Helvetica Neue"/>
                <a:ea typeface="Helvetica Neue"/>
                <a:cs typeface="Helvetica Neue"/>
                <a:sym typeface="Helvetica Neu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2" name="Google Shape;632;p131"/>
          <p:cNvSpPr txBox="1">
            <a:spLocks noGrp="1"/>
          </p:cNvSpPr>
          <p:nvPr>
            <p:ph type="body" idx="2"/>
          </p:nvPr>
        </p:nvSpPr>
        <p:spPr>
          <a:xfrm>
            <a:off x="4836800" y="1420056"/>
            <a:ext cx="3113400" cy="2303400"/>
          </a:xfrm>
          <a:prstGeom prst="rect">
            <a:avLst/>
          </a:prstGeom>
          <a:noFill/>
          <a:ln>
            <a:noFill/>
          </a:ln>
        </p:spPr>
        <p:txBody>
          <a:bodyPr spcFirstLastPara="1" wrap="square" lIns="68575" tIns="68575" rIns="68575" bIns="68575" anchor="t" anchorCtr="0">
            <a:noAutofit/>
          </a:bodyPr>
          <a:lstStyle>
            <a:lvl1pPr marL="457200" lvl="0" indent="-298450" algn="l">
              <a:lnSpc>
                <a:spcPct val="100000"/>
              </a:lnSpc>
              <a:spcBef>
                <a:spcPts val="0"/>
              </a:spcBef>
              <a:spcAft>
                <a:spcPts val="0"/>
              </a:spcAft>
              <a:buSzPts val="1100"/>
              <a:buFont typeface="Helvetica Neue"/>
              <a:buChar char="●"/>
              <a:defRPr>
                <a:latin typeface="Helvetica Neue"/>
                <a:ea typeface="Helvetica Neue"/>
                <a:cs typeface="Helvetica Neue"/>
                <a:sym typeface="Helvetica Neue"/>
              </a:defRPr>
            </a:lvl1pPr>
            <a:lvl2pPr marL="914400" lvl="1" indent="-298450" algn="l">
              <a:lnSpc>
                <a:spcPct val="100000"/>
              </a:lnSpc>
              <a:spcBef>
                <a:spcPts val="0"/>
              </a:spcBef>
              <a:spcAft>
                <a:spcPts val="0"/>
              </a:spcAft>
              <a:buSzPts val="1100"/>
              <a:buFont typeface="Helvetica Neue"/>
              <a:buChar char="○"/>
              <a:defRPr>
                <a:latin typeface="Helvetica Neue"/>
                <a:ea typeface="Helvetica Neue"/>
                <a:cs typeface="Helvetica Neue"/>
                <a:sym typeface="Helvetica Neue"/>
              </a:defRPr>
            </a:lvl2pPr>
            <a:lvl3pPr marL="1371600" lvl="2" indent="-298450" algn="l">
              <a:lnSpc>
                <a:spcPct val="100000"/>
              </a:lnSpc>
              <a:spcBef>
                <a:spcPts val="0"/>
              </a:spcBef>
              <a:spcAft>
                <a:spcPts val="0"/>
              </a:spcAft>
              <a:buSzPts val="1100"/>
              <a:buFont typeface="Helvetica Neue"/>
              <a:buChar char="■"/>
              <a:defRPr>
                <a:latin typeface="Helvetica Neue"/>
                <a:ea typeface="Helvetica Neue"/>
                <a:cs typeface="Helvetica Neue"/>
                <a:sym typeface="Helvetica Neue"/>
              </a:defRPr>
            </a:lvl3pPr>
            <a:lvl4pPr marL="1828800" lvl="3" indent="-298450" algn="l">
              <a:lnSpc>
                <a:spcPct val="100000"/>
              </a:lnSpc>
              <a:spcBef>
                <a:spcPts val="0"/>
              </a:spcBef>
              <a:spcAft>
                <a:spcPts val="0"/>
              </a:spcAft>
              <a:buSzPts val="1100"/>
              <a:buFont typeface="Helvetica Neue"/>
              <a:buChar char="●"/>
              <a:defRPr>
                <a:latin typeface="Helvetica Neue"/>
                <a:ea typeface="Helvetica Neue"/>
                <a:cs typeface="Helvetica Neue"/>
                <a:sym typeface="Helvetica Neue"/>
              </a:defRPr>
            </a:lvl4pPr>
            <a:lvl5pPr marL="2286000" lvl="4" indent="-298450" algn="l">
              <a:lnSpc>
                <a:spcPct val="100000"/>
              </a:lnSpc>
              <a:spcBef>
                <a:spcPts val="0"/>
              </a:spcBef>
              <a:spcAft>
                <a:spcPts val="0"/>
              </a:spcAft>
              <a:buSzPts val="1100"/>
              <a:buFont typeface="Helvetica Neue"/>
              <a:buChar char="○"/>
              <a:defRPr>
                <a:latin typeface="Helvetica Neue"/>
                <a:ea typeface="Helvetica Neue"/>
                <a:cs typeface="Helvetica Neue"/>
                <a:sym typeface="Helvetica Neue"/>
              </a:defRPr>
            </a:lvl5pPr>
            <a:lvl6pPr marL="2743200" lvl="5" indent="-298450" algn="l">
              <a:lnSpc>
                <a:spcPct val="100000"/>
              </a:lnSpc>
              <a:spcBef>
                <a:spcPts val="0"/>
              </a:spcBef>
              <a:spcAft>
                <a:spcPts val="0"/>
              </a:spcAft>
              <a:buSzPts val="1100"/>
              <a:buFont typeface="Helvetica Neue"/>
              <a:buChar char="■"/>
              <a:defRPr>
                <a:latin typeface="Helvetica Neue"/>
                <a:ea typeface="Helvetica Neue"/>
                <a:cs typeface="Helvetica Neue"/>
                <a:sym typeface="Helvetica Neue"/>
              </a:defRPr>
            </a:lvl6pPr>
            <a:lvl7pPr marL="3200400" lvl="6" indent="-298450" algn="l">
              <a:lnSpc>
                <a:spcPct val="100000"/>
              </a:lnSpc>
              <a:spcBef>
                <a:spcPts val="0"/>
              </a:spcBef>
              <a:spcAft>
                <a:spcPts val="0"/>
              </a:spcAft>
              <a:buSzPts val="1100"/>
              <a:buFont typeface="Helvetica Neue"/>
              <a:buChar char="●"/>
              <a:defRPr>
                <a:latin typeface="Helvetica Neue"/>
                <a:ea typeface="Helvetica Neue"/>
                <a:cs typeface="Helvetica Neue"/>
                <a:sym typeface="Helvetica Neue"/>
              </a:defRPr>
            </a:lvl7pPr>
            <a:lvl8pPr marL="3657600" lvl="7" indent="-298450" algn="l">
              <a:lnSpc>
                <a:spcPct val="100000"/>
              </a:lnSpc>
              <a:spcBef>
                <a:spcPts val="0"/>
              </a:spcBef>
              <a:spcAft>
                <a:spcPts val="0"/>
              </a:spcAft>
              <a:buSzPts val="1100"/>
              <a:buFont typeface="Helvetica Neue"/>
              <a:buChar char="○"/>
              <a:defRPr>
                <a:latin typeface="Helvetica Neue"/>
                <a:ea typeface="Helvetica Neue"/>
                <a:cs typeface="Helvetica Neue"/>
                <a:sym typeface="Helvetica Neue"/>
              </a:defRPr>
            </a:lvl8pPr>
            <a:lvl9pPr marL="4114800" lvl="8" indent="-298450" algn="l">
              <a:lnSpc>
                <a:spcPct val="100000"/>
              </a:lnSpc>
              <a:spcBef>
                <a:spcPts val="0"/>
              </a:spcBef>
              <a:spcAft>
                <a:spcPts val="0"/>
              </a:spcAft>
              <a:buSzPts val="1100"/>
              <a:buFont typeface="Helvetica Neue"/>
              <a:buChar char="■"/>
              <a:defRPr>
                <a:latin typeface="Helvetica Neue"/>
                <a:ea typeface="Helvetica Neue"/>
                <a:cs typeface="Helvetica Neue"/>
                <a:sym typeface="Helvetica Neue"/>
              </a:defRPr>
            </a:lvl9pPr>
          </a:lstStyle>
          <a:p>
            <a:endParaRPr/>
          </a:p>
        </p:txBody>
      </p:sp>
      <p:pic>
        <p:nvPicPr>
          <p:cNvPr id="633" name="Google Shape;633;p131"/>
          <p:cNvPicPr preferRelativeResize="0"/>
          <p:nvPr/>
        </p:nvPicPr>
        <p:blipFill rotWithShape="1">
          <a:blip r:embed="rId2">
            <a:alphaModFix/>
          </a:blip>
          <a:srcRect t="58944"/>
          <a:stretch/>
        </p:blipFill>
        <p:spPr>
          <a:xfrm>
            <a:off x="0" y="3031775"/>
            <a:ext cx="9144000" cy="2111724"/>
          </a:xfrm>
          <a:prstGeom prst="rect">
            <a:avLst/>
          </a:prstGeom>
          <a:noFill/>
          <a:ln>
            <a:noFill/>
          </a:ln>
        </p:spPr>
      </p:pic>
      <p:sp>
        <p:nvSpPr>
          <p:cNvPr id="634" name="Google Shape;634;p131"/>
          <p:cNvSpPr>
            <a:spLocks noGrp="1"/>
          </p:cNvSpPr>
          <p:nvPr>
            <p:ph type="pic" idx="3"/>
          </p:nvPr>
        </p:nvSpPr>
        <p:spPr>
          <a:xfrm>
            <a:off x="549775" y="389100"/>
            <a:ext cx="3579000" cy="3234300"/>
          </a:xfrm>
          <a:prstGeom prst="rect">
            <a:avLst/>
          </a:prstGeom>
          <a:noFill/>
          <a:ln>
            <a:noFill/>
          </a:ln>
        </p:spPr>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Introductions">
  <p:cSld name="CUSTOM_10">
    <p:spTree>
      <p:nvGrpSpPr>
        <p:cNvPr id="1" name="Shape 635"/>
        <p:cNvGrpSpPr/>
        <p:nvPr/>
      </p:nvGrpSpPr>
      <p:grpSpPr>
        <a:xfrm>
          <a:off x="0" y="0"/>
          <a:ext cx="0" cy="0"/>
          <a:chOff x="0" y="0"/>
          <a:chExt cx="0" cy="0"/>
        </a:xfrm>
      </p:grpSpPr>
      <p:sp>
        <p:nvSpPr>
          <p:cNvPr id="636" name="Google Shape;636;p132"/>
          <p:cNvSpPr txBox="1">
            <a:spLocks noGrp="1"/>
          </p:cNvSpPr>
          <p:nvPr>
            <p:ph type="title"/>
          </p:nvPr>
        </p:nvSpPr>
        <p:spPr>
          <a:xfrm>
            <a:off x="-19" y="356175"/>
            <a:ext cx="9144000" cy="576300"/>
          </a:xfrm>
          <a:prstGeom prst="rect">
            <a:avLst/>
          </a:prstGeom>
          <a:noFill/>
          <a:ln>
            <a:noFill/>
          </a:ln>
        </p:spPr>
        <p:txBody>
          <a:bodyPr spcFirstLastPara="1" wrap="square" lIns="68575" tIns="68575" rIns="68575" bIns="68575"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7" name="Google Shape;637;p132"/>
          <p:cNvSpPr>
            <a:spLocks noGrp="1"/>
          </p:cNvSpPr>
          <p:nvPr>
            <p:ph type="pic" idx="2"/>
          </p:nvPr>
        </p:nvSpPr>
        <p:spPr>
          <a:xfrm>
            <a:off x="877225" y="979072"/>
            <a:ext cx="1917600" cy="1917600"/>
          </a:xfrm>
          <a:prstGeom prst="ellipse">
            <a:avLst/>
          </a:prstGeom>
          <a:noFill/>
          <a:ln>
            <a:noFill/>
          </a:ln>
        </p:spPr>
      </p:sp>
      <p:sp>
        <p:nvSpPr>
          <p:cNvPr id="638" name="Google Shape;638;p132"/>
          <p:cNvSpPr>
            <a:spLocks noGrp="1"/>
          </p:cNvSpPr>
          <p:nvPr>
            <p:ph type="pic" idx="3"/>
          </p:nvPr>
        </p:nvSpPr>
        <p:spPr>
          <a:xfrm>
            <a:off x="3613263" y="979072"/>
            <a:ext cx="1917600" cy="1917600"/>
          </a:xfrm>
          <a:prstGeom prst="ellipse">
            <a:avLst/>
          </a:prstGeom>
          <a:noFill/>
          <a:ln>
            <a:noFill/>
          </a:ln>
        </p:spPr>
      </p:sp>
      <p:sp>
        <p:nvSpPr>
          <p:cNvPr id="639" name="Google Shape;639;p132"/>
          <p:cNvSpPr>
            <a:spLocks noGrp="1"/>
          </p:cNvSpPr>
          <p:nvPr>
            <p:ph type="pic" idx="4"/>
          </p:nvPr>
        </p:nvSpPr>
        <p:spPr>
          <a:xfrm>
            <a:off x="6349301" y="1047228"/>
            <a:ext cx="1917600" cy="1917600"/>
          </a:xfrm>
          <a:prstGeom prst="ellipse">
            <a:avLst/>
          </a:prstGeom>
          <a:noFill/>
          <a:ln>
            <a:noFill/>
          </a:ln>
        </p:spPr>
      </p:sp>
      <p:sp>
        <p:nvSpPr>
          <p:cNvPr id="640" name="Google Shape;640;p132"/>
          <p:cNvSpPr txBox="1">
            <a:spLocks noGrp="1"/>
          </p:cNvSpPr>
          <p:nvPr>
            <p:ph type="body" idx="1"/>
          </p:nvPr>
        </p:nvSpPr>
        <p:spPr>
          <a:xfrm>
            <a:off x="913900" y="3118131"/>
            <a:ext cx="1917600" cy="454200"/>
          </a:xfrm>
          <a:prstGeom prst="rect">
            <a:avLst/>
          </a:prstGeom>
          <a:noFill/>
          <a:ln>
            <a:noFill/>
          </a:ln>
        </p:spPr>
        <p:txBody>
          <a:bodyPr spcFirstLastPara="1" wrap="square" lIns="91425" tIns="91425" rIns="91425" bIns="91425" anchor="t" anchorCtr="0">
            <a:noAutofit/>
          </a:bodyPr>
          <a:lstStyle>
            <a:lvl1pPr marL="457200" lvl="0" indent="-317500" algn="ctr">
              <a:lnSpc>
                <a:spcPct val="100000"/>
              </a:lnSpc>
              <a:spcBef>
                <a:spcPts val="0"/>
              </a:spcBef>
              <a:spcAft>
                <a:spcPts val="0"/>
              </a:spcAft>
              <a:buSzPts val="1400"/>
              <a:buFont typeface="Roboto"/>
              <a:buChar char="●"/>
              <a:defRPr b="1">
                <a:latin typeface="Roboto"/>
                <a:ea typeface="Roboto"/>
                <a:cs typeface="Roboto"/>
                <a:sym typeface="Roboto"/>
              </a:defRPr>
            </a:lvl1pPr>
            <a:lvl2pPr marL="914400" lvl="1" indent="-317500" algn="ctr">
              <a:lnSpc>
                <a:spcPct val="100000"/>
              </a:lnSpc>
              <a:spcBef>
                <a:spcPts val="0"/>
              </a:spcBef>
              <a:spcAft>
                <a:spcPts val="0"/>
              </a:spcAft>
              <a:buSzPts val="1400"/>
              <a:buFont typeface="Roboto"/>
              <a:buChar char="○"/>
              <a:defRPr b="1">
                <a:latin typeface="Roboto"/>
                <a:ea typeface="Roboto"/>
                <a:cs typeface="Roboto"/>
                <a:sym typeface="Roboto"/>
              </a:defRPr>
            </a:lvl2pPr>
            <a:lvl3pPr marL="1371600" lvl="2" indent="-317500" algn="ctr">
              <a:lnSpc>
                <a:spcPct val="100000"/>
              </a:lnSpc>
              <a:spcBef>
                <a:spcPts val="0"/>
              </a:spcBef>
              <a:spcAft>
                <a:spcPts val="0"/>
              </a:spcAft>
              <a:buSzPts val="1400"/>
              <a:buFont typeface="Roboto"/>
              <a:buChar char="■"/>
              <a:defRPr b="1">
                <a:latin typeface="Roboto"/>
                <a:ea typeface="Roboto"/>
                <a:cs typeface="Roboto"/>
                <a:sym typeface="Roboto"/>
              </a:defRPr>
            </a:lvl3pPr>
            <a:lvl4pPr marL="1828800" lvl="3" indent="-317500" algn="ctr">
              <a:lnSpc>
                <a:spcPct val="100000"/>
              </a:lnSpc>
              <a:spcBef>
                <a:spcPts val="0"/>
              </a:spcBef>
              <a:spcAft>
                <a:spcPts val="0"/>
              </a:spcAft>
              <a:buSzPts val="1400"/>
              <a:buFont typeface="Roboto"/>
              <a:buChar char="●"/>
              <a:defRPr b="1">
                <a:latin typeface="Roboto"/>
                <a:ea typeface="Roboto"/>
                <a:cs typeface="Roboto"/>
                <a:sym typeface="Roboto"/>
              </a:defRPr>
            </a:lvl4pPr>
            <a:lvl5pPr marL="2286000" lvl="4" indent="-317500" algn="ctr">
              <a:lnSpc>
                <a:spcPct val="100000"/>
              </a:lnSpc>
              <a:spcBef>
                <a:spcPts val="0"/>
              </a:spcBef>
              <a:spcAft>
                <a:spcPts val="0"/>
              </a:spcAft>
              <a:buSzPts val="1400"/>
              <a:buFont typeface="Roboto"/>
              <a:buChar char="○"/>
              <a:defRPr b="1">
                <a:latin typeface="Roboto"/>
                <a:ea typeface="Roboto"/>
                <a:cs typeface="Roboto"/>
                <a:sym typeface="Roboto"/>
              </a:defRPr>
            </a:lvl5pPr>
            <a:lvl6pPr marL="2743200" lvl="5" indent="-317500" algn="ctr">
              <a:lnSpc>
                <a:spcPct val="100000"/>
              </a:lnSpc>
              <a:spcBef>
                <a:spcPts val="0"/>
              </a:spcBef>
              <a:spcAft>
                <a:spcPts val="0"/>
              </a:spcAft>
              <a:buSzPts val="1400"/>
              <a:buFont typeface="Roboto"/>
              <a:buChar char="■"/>
              <a:defRPr b="1">
                <a:latin typeface="Roboto"/>
                <a:ea typeface="Roboto"/>
                <a:cs typeface="Roboto"/>
                <a:sym typeface="Roboto"/>
              </a:defRPr>
            </a:lvl6pPr>
            <a:lvl7pPr marL="3200400" lvl="6" indent="-317500" algn="ctr">
              <a:lnSpc>
                <a:spcPct val="100000"/>
              </a:lnSpc>
              <a:spcBef>
                <a:spcPts val="0"/>
              </a:spcBef>
              <a:spcAft>
                <a:spcPts val="0"/>
              </a:spcAft>
              <a:buSzPts val="1400"/>
              <a:buFont typeface="Roboto"/>
              <a:buChar char="●"/>
              <a:defRPr b="1">
                <a:latin typeface="Roboto"/>
                <a:ea typeface="Roboto"/>
                <a:cs typeface="Roboto"/>
                <a:sym typeface="Roboto"/>
              </a:defRPr>
            </a:lvl7pPr>
            <a:lvl8pPr marL="3657600" lvl="7" indent="-317500" algn="ctr">
              <a:lnSpc>
                <a:spcPct val="100000"/>
              </a:lnSpc>
              <a:spcBef>
                <a:spcPts val="0"/>
              </a:spcBef>
              <a:spcAft>
                <a:spcPts val="0"/>
              </a:spcAft>
              <a:buSzPts val="1400"/>
              <a:buFont typeface="Roboto"/>
              <a:buChar char="○"/>
              <a:defRPr b="1">
                <a:latin typeface="Roboto"/>
                <a:ea typeface="Roboto"/>
                <a:cs typeface="Roboto"/>
                <a:sym typeface="Roboto"/>
              </a:defRPr>
            </a:lvl8pPr>
            <a:lvl9pPr marL="4114800" lvl="8" indent="-317500" algn="ctr">
              <a:lnSpc>
                <a:spcPct val="100000"/>
              </a:lnSpc>
              <a:spcBef>
                <a:spcPts val="0"/>
              </a:spcBef>
              <a:spcAft>
                <a:spcPts val="0"/>
              </a:spcAft>
              <a:buSzPts val="1400"/>
              <a:buFont typeface="Roboto"/>
              <a:buChar char="■"/>
              <a:defRPr b="1">
                <a:latin typeface="Roboto"/>
                <a:ea typeface="Roboto"/>
                <a:cs typeface="Roboto"/>
                <a:sym typeface="Roboto"/>
              </a:defRPr>
            </a:lvl9pPr>
          </a:lstStyle>
          <a:p>
            <a:endParaRPr/>
          </a:p>
        </p:txBody>
      </p:sp>
      <p:sp>
        <p:nvSpPr>
          <p:cNvPr id="641" name="Google Shape;641;p132"/>
          <p:cNvSpPr txBox="1">
            <a:spLocks noGrp="1"/>
          </p:cNvSpPr>
          <p:nvPr>
            <p:ph type="body" idx="5"/>
          </p:nvPr>
        </p:nvSpPr>
        <p:spPr>
          <a:xfrm>
            <a:off x="3613275" y="3118131"/>
            <a:ext cx="1917600" cy="454200"/>
          </a:xfrm>
          <a:prstGeom prst="rect">
            <a:avLst/>
          </a:prstGeom>
          <a:noFill/>
          <a:ln>
            <a:noFill/>
          </a:ln>
        </p:spPr>
        <p:txBody>
          <a:bodyPr spcFirstLastPara="1" wrap="square" lIns="68575" tIns="68575" rIns="68575" bIns="68575" anchor="t" anchorCtr="0">
            <a:noAutofit/>
          </a:bodyPr>
          <a:lstStyle>
            <a:lvl1pPr marL="457200" lvl="0" indent="-298450" algn="ctr">
              <a:lnSpc>
                <a:spcPct val="100000"/>
              </a:lnSpc>
              <a:spcBef>
                <a:spcPts val="0"/>
              </a:spcBef>
              <a:spcAft>
                <a:spcPts val="0"/>
              </a:spcAft>
              <a:buSzPts val="1100"/>
              <a:buFont typeface="Roboto"/>
              <a:buChar char="●"/>
              <a:defRPr b="1">
                <a:latin typeface="Roboto"/>
                <a:ea typeface="Roboto"/>
                <a:cs typeface="Roboto"/>
                <a:sym typeface="Roboto"/>
              </a:defRPr>
            </a:lvl1pPr>
            <a:lvl2pPr marL="914400" lvl="1" indent="-298450" algn="ctr">
              <a:lnSpc>
                <a:spcPct val="100000"/>
              </a:lnSpc>
              <a:spcBef>
                <a:spcPts val="0"/>
              </a:spcBef>
              <a:spcAft>
                <a:spcPts val="0"/>
              </a:spcAft>
              <a:buSzPts val="1100"/>
              <a:buFont typeface="Roboto"/>
              <a:buChar char="○"/>
              <a:defRPr b="1">
                <a:latin typeface="Roboto"/>
                <a:ea typeface="Roboto"/>
                <a:cs typeface="Roboto"/>
                <a:sym typeface="Roboto"/>
              </a:defRPr>
            </a:lvl2pPr>
            <a:lvl3pPr marL="1371600" lvl="2" indent="-298450" algn="ctr">
              <a:lnSpc>
                <a:spcPct val="100000"/>
              </a:lnSpc>
              <a:spcBef>
                <a:spcPts val="0"/>
              </a:spcBef>
              <a:spcAft>
                <a:spcPts val="0"/>
              </a:spcAft>
              <a:buSzPts val="1100"/>
              <a:buFont typeface="Roboto"/>
              <a:buChar char="■"/>
              <a:defRPr b="1">
                <a:latin typeface="Roboto"/>
                <a:ea typeface="Roboto"/>
                <a:cs typeface="Roboto"/>
                <a:sym typeface="Roboto"/>
              </a:defRPr>
            </a:lvl3pPr>
            <a:lvl4pPr marL="1828800" lvl="3" indent="-298450" algn="ctr">
              <a:lnSpc>
                <a:spcPct val="100000"/>
              </a:lnSpc>
              <a:spcBef>
                <a:spcPts val="0"/>
              </a:spcBef>
              <a:spcAft>
                <a:spcPts val="0"/>
              </a:spcAft>
              <a:buSzPts val="1100"/>
              <a:buFont typeface="Roboto"/>
              <a:buChar char="●"/>
              <a:defRPr b="1">
                <a:latin typeface="Roboto"/>
                <a:ea typeface="Roboto"/>
                <a:cs typeface="Roboto"/>
                <a:sym typeface="Roboto"/>
              </a:defRPr>
            </a:lvl4pPr>
            <a:lvl5pPr marL="2286000" lvl="4" indent="-298450" algn="ctr">
              <a:lnSpc>
                <a:spcPct val="100000"/>
              </a:lnSpc>
              <a:spcBef>
                <a:spcPts val="0"/>
              </a:spcBef>
              <a:spcAft>
                <a:spcPts val="0"/>
              </a:spcAft>
              <a:buSzPts val="1100"/>
              <a:buFont typeface="Roboto"/>
              <a:buChar char="○"/>
              <a:defRPr b="1">
                <a:latin typeface="Roboto"/>
                <a:ea typeface="Roboto"/>
                <a:cs typeface="Roboto"/>
                <a:sym typeface="Roboto"/>
              </a:defRPr>
            </a:lvl5pPr>
            <a:lvl6pPr marL="2743200" lvl="5" indent="-298450" algn="ctr">
              <a:lnSpc>
                <a:spcPct val="100000"/>
              </a:lnSpc>
              <a:spcBef>
                <a:spcPts val="0"/>
              </a:spcBef>
              <a:spcAft>
                <a:spcPts val="0"/>
              </a:spcAft>
              <a:buSzPts val="1100"/>
              <a:buFont typeface="Roboto"/>
              <a:buChar char="■"/>
              <a:defRPr b="1">
                <a:latin typeface="Roboto"/>
                <a:ea typeface="Roboto"/>
                <a:cs typeface="Roboto"/>
                <a:sym typeface="Roboto"/>
              </a:defRPr>
            </a:lvl6pPr>
            <a:lvl7pPr marL="3200400" lvl="6" indent="-298450" algn="ctr">
              <a:lnSpc>
                <a:spcPct val="100000"/>
              </a:lnSpc>
              <a:spcBef>
                <a:spcPts val="0"/>
              </a:spcBef>
              <a:spcAft>
                <a:spcPts val="0"/>
              </a:spcAft>
              <a:buSzPts val="1100"/>
              <a:buFont typeface="Roboto"/>
              <a:buChar char="●"/>
              <a:defRPr b="1">
                <a:latin typeface="Roboto"/>
                <a:ea typeface="Roboto"/>
                <a:cs typeface="Roboto"/>
                <a:sym typeface="Roboto"/>
              </a:defRPr>
            </a:lvl7pPr>
            <a:lvl8pPr marL="3657600" lvl="7" indent="-298450" algn="ctr">
              <a:lnSpc>
                <a:spcPct val="100000"/>
              </a:lnSpc>
              <a:spcBef>
                <a:spcPts val="0"/>
              </a:spcBef>
              <a:spcAft>
                <a:spcPts val="0"/>
              </a:spcAft>
              <a:buSzPts val="1100"/>
              <a:buFont typeface="Roboto"/>
              <a:buChar char="○"/>
              <a:defRPr b="1">
                <a:latin typeface="Roboto"/>
                <a:ea typeface="Roboto"/>
                <a:cs typeface="Roboto"/>
                <a:sym typeface="Roboto"/>
              </a:defRPr>
            </a:lvl8pPr>
            <a:lvl9pPr marL="4114800" lvl="8" indent="-298450" algn="ctr">
              <a:lnSpc>
                <a:spcPct val="100000"/>
              </a:lnSpc>
              <a:spcBef>
                <a:spcPts val="0"/>
              </a:spcBef>
              <a:spcAft>
                <a:spcPts val="0"/>
              </a:spcAft>
              <a:buSzPts val="1100"/>
              <a:buFont typeface="Roboto"/>
              <a:buChar char="■"/>
              <a:defRPr b="1">
                <a:latin typeface="Roboto"/>
                <a:ea typeface="Roboto"/>
                <a:cs typeface="Roboto"/>
                <a:sym typeface="Roboto"/>
              </a:defRPr>
            </a:lvl9pPr>
          </a:lstStyle>
          <a:p>
            <a:endParaRPr/>
          </a:p>
        </p:txBody>
      </p:sp>
      <p:sp>
        <p:nvSpPr>
          <p:cNvPr id="642" name="Google Shape;642;p132"/>
          <p:cNvSpPr txBox="1">
            <a:spLocks noGrp="1"/>
          </p:cNvSpPr>
          <p:nvPr>
            <p:ph type="body" idx="6"/>
          </p:nvPr>
        </p:nvSpPr>
        <p:spPr>
          <a:xfrm>
            <a:off x="6312638" y="3118131"/>
            <a:ext cx="1917600" cy="454200"/>
          </a:xfrm>
          <a:prstGeom prst="rect">
            <a:avLst/>
          </a:prstGeom>
          <a:noFill/>
          <a:ln>
            <a:noFill/>
          </a:ln>
        </p:spPr>
        <p:txBody>
          <a:bodyPr spcFirstLastPara="1" wrap="square" lIns="91425" tIns="91425" rIns="91425" bIns="91425" anchor="t" anchorCtr="0">
            <a:noAutofit/>
          </a:bodyPr>
          <a:lstStyle>
            <a:lvl1pPr marL="457200" lvl="0" indent="-317500" algn="ctr">
              <a:lnSpc>
                <a:spcPct val="100000"/>
              </a:lnSpc>
              <a:spcBef>
                <a:spcPts val="0"/>
              </a:spcBef>
              <a:spcAft>
                <a:spcPts val="0"/>
              </a:spcAft>
              <a:buSzPts val="1400"/>
              <a:buFont typeface="Roboto"/>
              <a:buChar char="●"/>
              <a:defRPr b="1">
                <a:latin typeface="Roboto"/>
                <a:ea typeface="Roboto"/>
                <a:cs typeface="Roboto"/>
                <a:sym typeface="Roboto"/>
              </a:defRPr>
            </a:lvl1pPr>
            <a:lvl2pPr marL="914400" lvl="1" indent="-317500" algn="ctr">
              <a:lnSpc>
                <a:spcPct val="100000"/>
              </a:lnSpc>
              <a:spcBef>
                <a:spcPts val="0"/>
              </a:spcBef>
              <a:spcAft>
                <a:spcPts val="0"/>
              </a:spcAft>
              <a:buSzPts val="1400"/>
              <a:buFont typeface="Roboto"/>
              <a:buChar char="○"/>
              <a:defRPr b="1">
                <a:latin typeface="Roboto"/>
                <a:ea typeface="Roboto"/>
                <a:cs typeface="Roboto"/>
                <a:sym typeface="Roboto"/>
              </a:defRPr>
            </a:lvl2pPr>
            <a:lvl3pPr marL="1371600" lvl="2" indent="-317500" algn="ctr">
              <a:lnSpc>
                <a:spcPct val="100000"/>
              </a:lnSpc>
              <a:spcBef>
                <a:spcPts val="0"/>
              </a:spcBef>
              <a:spcAft>
                <a:spcPts val="0"/>
              </a:spcAft>
              <a:buSzPts val="1400"/>
              <a:buFont typeface="Roboto"/>
              <a:buChar char="■"/>
              <a:defRPr b="1">
                <a:latin typeface="Roboto"/>
                <a:ea typeface="Roboto"/>
                <a:cs typeface="Roboto"/>
                <a:sym typeface="Roboto"/>
              </a:defRPr>
            </a:lvl3pPr>
            <a:lvl4pPr marL="1828800" lvl="3" indent="-317500" algn="ctr">
              <a:lnSpc>
                <a:spcPct val="100000"/>
              </a:lnSpc>
              <a:spcBef>
                <a:spcPts val="0"/>
              </a:spcBef>
              <a:spcAft>
                <a:spcPts val="0"/>
              </a:spcAft>
              <a:buSzPts val="1400"/>
              <a:buFont typeface="Roboto"/>
              <a:buChar char="●"/>
              <a:defRPr b="1">
                <a:latin typeface="Roboto"/>
                <a:ea typeface="Roboto"/>
                <a:cs typeface="Roboto"/>
                <a:sym typeface="Roboto"/>
              </a:defRPr>
            </a:lvl4pPr>
            <a:lvl5pPr marL="2286000" lvl="4" indent="-317500" algn="ctr">
              <a:lnSpc>
                <a:spcPct val="100000"/>
              </a:lnSpc>
              <a:spcBef>
                <a:spcPts val="0"/>
              </a:spcBef>
              <a:spcAft>
                <a:spcPts val="0"/>
              </a:spcAft>
              <a:buSzPts val="1400"/>
              <a:buFont typeface="Roboto"/>
              <a:buChar char="○"/>
              <a:defRPr b="1">
                <a:latin typeface="Roboto"/>
                <a:ea typeface="Roboto"/>
                <a:cs typeface="Roboto"/>
                <a:sym typeface="Roboto"/>
              </a:defRPr>
            </a:lvl5pPr>
            <a:lvl6pPr marL="2743200" lvl="5" indent="-317500" algn="ctr">
              <a:lnSpc>
                <a:spcPct val="100000"/>
              </a:lnSpc>
              <a:spcBef>
                <a:spcPts val="0"/>
              </a:spcBef>
              <a:spcAft>
                <a:spcPts val="0"/>
              </a:spcAft>
              <a:buSzPts val="1400"/>
              <a:buFont typeface="Roboto"/>
              <a:buChar char="■"/>
              <a:defRPr b="1">
                <a:latin typeface="Roboto"/>
                <a:ea typeface="Roboto"/>
                <a:cs typeface="Roboto"/>
                <a:sym typeface="Roboto"/>
              </a:defRPr>
            </a:lvl6pPr>
            <a:lvl7pPr marL="3200400" lvl="6" indent="-317500" algn="ctr">
              <a:lnSpc>
                <a:spcPct val="100000"/>
              </a:lnSpc>
              <a:spcBef>
                <a:spcPts val="0"/>
              </a:spcBef>
              <a:spcAft>
                <a:spcPts val="0"/>
              </a:spcAft>
              <a:buSzPts val="1400"/>
              <a:buFont typeface="Roboto"/>
              <a:buChar char="●"/>
              <a:defRPr b="1">
                <a:latin typeface="Roboto"/>
                <a:ea typeface="Roboto"/>
                <a:cs typeface="Roboto"/>
                <a:sym typeface="Roboto"/>
              </a:defRPr>
            </a:lvl7pPr>
            <a:lvl8pPr marL="3657600" lvl="7" indent="-317500" algn="ctr">
              <a:lnSpc>
                <a:spcPct val="100000"/>
              </a:lnSpc>
              <a:spcBef>
                <a:spcPts val="0"/>
              </a:spcBef>
              <a:spcAft>
                <a:spcPts val="0"/>
              </a:spcAft>
              <a:buSzPts val="1400"/>
              <a:buFont typeface="Roboto"/>
              <a:buChar char="○"/>
              <a:defRPr b="1">
                <a:latin typeface="Roboto"/>
                <a:ea typeface="Roboto"/>
                <a:cs typeface="Roboto"/>
                <a:sym typeface="Roboto"/>
              </a:defRPr>
            </a:lvl8pPr>
            <a:lvl9pPr marL="4114800" lvl="8" indent="-317500" algn="ctr">
              <a:lnSpc>
                <a:spcPct val="100000"/>
              </a:lnSpc>
              <a:spcBef>
                <a:spcPts val="0"/>
              </a:spcBef>
              <a:spcAft>
                <a:spcPts val="0"/>
              </a:spcAft>
              <a:buSzPts val="1400"/>
              <a:buFont typeface="Roboto"/>
              <a:buChar char="■"/>
              <a:defRPr b="1">
                <a:latin typeface="Roboto"/>
                <a:ea typeface="Roboto"/>
                <a:cs typeface="Roboto"/>
                <a:sym typeface="Roboto"/>
              </a:defRPr>
            </a:lvl9pPr>
          </a:lstStyle>
          <a:p>
            <a:endParaRPr/>
          </a:p>
        </p:txBody>
      </p:sp>
      <p:pic>
        <p:nvPicPr>
          <p:cNvPr id="643" name="Google Shape;643;p132"/>
          <p:cNvPicPr preferRelativeResize="0"/>
          <p:nvPr/>
        </p:nvPicPr>
        <p:blipFill rotWithShape="1">
          <a:blip r:embed="rId2">
            <a:alphaModFix/>
          </a:blip>
          <a:srcRect t="89717"/>
          <a:stretch/>
        </p:blipFill>
        <p:spPr>
          <a:xfrm>
            <a:off x="0" y="4614600"/>
            <a:ext cx="9144000" cy="528900"/>
          </a:xfrm>
          <a:prstGeom prst="rect">
            <a:avLst/>
          </a:prstGeom>
          <a:noFill/>
          <a:ln>
            <a:noFill/>
          </a:ln>
        </p:spPr>
      </p:pic>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Photo Right">
  <p:cSld name="CUSTOM_6">
    <p:spTree>
      <p:nvGrpSpPr>
        <p:cNvPr id="1" name="Shape 644"/>
        <p:cNvGrpSpPr/>
        <p:nvPr/>
      </p:nvGrpSpPr>
      <p:grpSpPr>
        <a:xfrm>
          <a:off x="0" y="0"/>
          <a:ext cx="0" cy="0"/>
          <a:chOff x="0" y="0"/>
          <a:chExt cx="0" cy="0"/>
        </a:xfrm>
      </p:grpSpPr>
      <p:sp>
        <p:nvSpPr>
          <p:cNvPr id="645" name="Google Shape;645;p133"/>
          <p:cNvSpPr txBox="1">
            <a:spLocks noGrp="1"/>
          </p:cNvSpPr>
          <p:nvPr>
            <p:ph type="subTitle" idx="1"/>
          </p:nvPr>
        </p:nvSpPr>
        <p:spPr>
          <a:xfrm>
            <a:off x="468469" y="1007438"/>
            <a:ext cx="3240300" cy="985800"/>
          </a:xfrm>
          <a:prstGeom prst="rect">
            <a:avLst/>
          </a:prstGeom>
          <a:noFill/>
          <a:ln>
            <a:noFill/>
          </a:ln>
        </p:spPr>
        <p:txBody>
          <a:bodyPr spcFirstLastPara="1" wrap="square" lIns="68575" tIns="68575" rIns="68575" bIns="68575" anchor="t" anchorCtr="0">
            <a:noAutofit/>
          </a:bodyPr>
          <a:lstStyle>
            <a:lvl1pPr lvl="0" algn="l">
              <a:lnSpc>
                <a:spcPct val="100000"/>
              </a:lnSpc>
              <a:spcBef>
                <a:spcPts val="0"/>
              </a:spcBef>
              <a:spcAft>
                <a:spcPts val="0"/>
              </a:spcAft>
              <a:buClr>
                <a:srgbClr val="270070"/>
              </a:buClr>
              <a:buSzPts val="1100"/>
              <a:buNone/>
              <a:defRPr sz="2700" b="1">
                <a:solidFill>
                  <a:srgbClr val="270070"/>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6" name="Google Shape;646;p133"/>
          <p:cNvSpPr txBox="1">
            <a:spLocks noGrp="1"/>
          </p:cNvSpPr>
          <p:nvPr>
            <p:ph type="body" idx="2"/>
          </p:nvPr>
        </p:nvSpPr>
        <p:spPr>
          <a:xfrm>
            <a:off x="974231" y="1993153"/>
            <a:ext cx="3113400" cy="2303400"/>
          </a:xfrm>
          <a:prstGeom prst="rect">
            <a:avLst/>
          </a:prstGeom>
          <a:noFill/>
          <a:ln>
            <a:noFill/>
          </a:ln>
        </p:spPr>
        <p:txBody>
          <a:bodyPr spcFirstLastPara="1" wrap="square" lIns="68575" tIns="68575" rIns="68575" bIns="68575" anchor="t" anchorCtr="0">
            <a:noAutofit/>
          </a:bodyPr>
          <a:lstStyle>
            <a:lvl1pPr marL="457200" lvl="0" indent="-311150" algn="l">
              <a:lnSpc>
                <a:spcPct val="100000"/>
              </a:lnSpc>
              <a:spcBef>
                <a:spcPts val="0"/>
              </a:spcBef>
              <a:spcAft>
                <a:spcPts val="0"/>
              </a:spcAft>
              <a:buSzPts val="1300"/>
              <a:buChar char="●"/>
              <a:defRPr sz="1300"/>
            </a:lvl1pPr>
            <a:lvl2pPr marL="914400" lvl="1" indent="-311150" algn="l">
              <a:lnSpc>
                <a:spcPct val="100000"/>
              </a:lnSpc>
              <a:spcBef>
                <a:spcPts val="0"/>
              </a:spcBef>
              <a:spcAft>
                <a:spcPts val="0"/>
              </a:spcAft>
              <a:buSzPts val="1300"/>
              <a:buChar char="○"/>
              <a:defRPr sz="1300"/>
            </a:lvl2pPr>
            <a:lvl3pPr marL="1371600" lvl="2" indent="-311150" algn="l">
              <a:lnSpc>
                <a:spcPct val="100000"/>
              </a:lnSpc>
              <a:spcBef>
                <a:spcPts val="0"/>
              </a:spcBef>
              <a:spcAft>
                <a:spcPts val="0"/>
              </a:spcAft>
              <a:buSzPts val="1300"/>
              <a:buChar char="■"/>
              <a:defRPr sz="1300"/>
            </a:lvl3pPr>
            <a:lvl4pPr marL="1828800" lvl="3" indent="-311150" algn="l">
              <a:lnSpc>
                <a:spcPct val="100000"/>
              </a:lnSpc>
              <a:spcBef>
                <a:spcPts val="0"/>
              </a:spcBef>
              <a:spcAft>
                <a:spcPts val="0"/>
              </a:spcAft>
              <a:buSzPts val="1300"/>
              <a:buChar char="●"/>
              <a:defRPr sz="1300"/>
            </a:lvl4pPr>
            <a:lvl5pPr marL="2286000" lvl="4" indent="-311150" algn="l">
              <a:lnSpc>
                <a:spcPct val="100000"/>
              </a:lnSpc>
              <a:spcBef>
                <a:spcPts val="0"/>
              </a:spcBef>
              <a:spcAft>
                <a:spcPts val="0"/>
              </a:spcAft>
              <a:buSzPts val="1300"/>
              <a:buChar char="○"/>
              <a:defRPr sz="1300"/>
            </a:lvl5pPr>
            <a:lvl6pPr marL="2743200" lvl="5" indent="-311150" algn="l">
              <a:lnSpc>
                <a:spcPct val="100000"/>
              </a:lnSpc>
              <a:spcBef>
                <a:spcPts val="0"/>
              </a:spcBef>
              <a:spcAft>
                <a:spcPts val="0"/>
              </a:spcAft>
              <a:buSzPts val="1300"/>
              <a:buChar char="■"/>
              <a:defRPr sz="1300"/>
            </a:lvl6pPr>
            <a:lvl7pPr marL="3200400" lvl="6" indent="-311150" algn="l">
              <a:lnSpc>
                <a:spcPct val="100000"/>
              </a:lnSpc>
              <a:spcBef>
                <a:spcPts val="0"/>
              </a:spcBef>
              <a:spcAft>
                <a:spcPts val="0"/>
              </a:spcAft>
              <a:buSzPts val="1300"/>
              <a:buChar char="●"/>
              <a:defRPr sz="1300"/>
            </a:lvl7pPr>
            <a:lvl8pPr marL="3657600" lvl="7" indent="-311150" algn="l">
              <a:lnSpc>
                <a:spcPct val="100000"/>
              </a:lnSpc>
              <a:spcBef>
                <a:spcPts val="0"/>
              </a:spcBef>
              <a:spcAft>
                <a:spcPts val="0"/>
              </a:spcAft>
              <a:buSzPts val="1300"/>
              <a:buChar char="○"/>
              <a:defRPr sz="1300"/>
            </a:lvl8pPr>
            <a:lvl9pPr marL="4114800" lvl="8" indent="-311150" algn="l">
              <a:lnSpc>
                <a:spcPct val="100000"/>
              </a:lnSpc>
              <a:spcBef>
                <a:spcPts val="0"/>
              </a:spcBef>
              <a:spcAft>
                <a:spcPts val="0"/>
              </a:spcAft>
              <a:buSzPts val="1300"/>
              <a:buChar char="■"/>
              <a:defRPr sz="1300"/>
            </a:lvl9pPr>
          </a:lstStyle>
          <a:p>
            <a:endParaRPr/>
          </a:p>
        </p:txBody>
      </p:sp>
      <p:sp>
        <p:nvSpPr>
          <p:cNvPr id="647" name="Google Shape;647;p133"/>
          <p:cNvSpPr>
            <a:spLocks noGrp="1"/>
          </p:cNvSpPr>
          <p:nvPr>
            <p:ph type="pic" idx="3"/>
          </p:nvPr>
        </p:nvSpPr>
        <p:spPr>
          <a:xfrm>
            <a:off x="4914206" y="448781"/>
            <a:ext cx="3724800" cy="4162500"/>
          </a:xfrm>
          <a:prstGeom prst="rect">
            <a:avLst/>
          </a:prstGeom>
          <a:noFill/>
          <a:ln>
            <a:noFill/>
          </a:ln>
        </p:spPr>
      </p:sp>
      <p:pic>
        <p:nvPicPr>
          <p:cNvPr id="648" name="Google Shape;648;p133"/>
          <p:cNvPicPr preferRelativeResize="0"/>
          <p:nvPr/>
        </p:nvPicPr>
        <p:blipFill rotWithShape="1">
          <a:blip r:embed="rId2">
            <a:alphaModFix/>
          </a:blip>
          <a:srcRect t="89717"/>
          <a:stretch/>
        </p:blipFill>
        <p:spPr>
          <a:xfrm>
            <a:off x="0" y="4614600"/>
            <a:ext cx="9144000" cy="528900"/>
          </a:xfrm>
          <a:prstGeom prst="rect">
            <a:avLst/>
          </a:prstGeom>
          <a:noFill/>
          <a:ln>
            <a:noFill/>
          </a:ln>
        </p:spPr>
      </p:pic>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49"/>
        <p:cNvGrpSpPr/>
        <p:nvPr/>
      </p:nvGrpSpPr>
      <p:grpSpPr>
        <a:xfrm>
          <a:off x="0" y="0"/>
          <a:ext cx="0" cy="0"/>
          <a:chOff x="0" y="0"/>
          <a:chExt cx="0" cy="0"/>
        </a:xfrm>
      </p:grpSpPr>
      <p:sp>
        <p:nvSpPr>
          <p:cNvPr id="650" name="Google Shape;650;p134"/>
          <p:cNvSpPr txBox="1">
            <a:spLocks noGrp="1"/>
          </p:cNvSpPr>
          <p:nvPr>
            <p:ph type="ctrTitle"/>
          </p:nvPr>
        </p:nvSpPr>
        <p:spPr>
          <a:xfrm>
            <a:off x="311708" y="744575"/>
            <a:ext cx="8520600" cy="2052600"/>
          </a:xfrm>
          <a:prstGeom prst="rect">
            <a:avLst/>
          </a:prstGeom>
        </p:spPr>
        <p:txBody>
          <a:bodyPr spcFirstLastPara="1" wrap="square" lIns="68575" tIns="68575" rIns="68575" bIns="6857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51" name="Google Shape;651;p134"/>
          <p:cNvSpPr txBox="1">
            <a:spLocks noGrp="1"/>
          </p:cNvSpPr>
          <p:nvPr>
            <p:ph type="subTitle" idx="1"/>
          </p:nvPr>
        </p:nvSpPr>
        <p:spPr>
          <a:xfrm>
            <a:off x="311700" y="2834125"/>
            <a:ext cx="8520600" cy="792600"/>
          </a:xfrm>
          <a:prstGeom prst="rect">
            <a:avLst/>
          </a:prstGeom>
        </p:spPr>
        <p:txBody>
          <a:bodyPr spcFirstLastPara="1" wrap="square" lIns="68575" tIns="68575" rIns="68575" bIns="6857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52" name="Google Shape;652;p134"/>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b"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9"/>
        <p:cNvGrpSpPr/>
        <p:nvPr/>
      </p:nvGrpSpPr>
      <p:grpSpPr>
        <a:xfrm>
          <a:off x="0" y="0"/>
          <a:ext cx="0" cy="0"/>
          <a:chOff x="0" y="0"/>
          <a:chExt cx="0" cy="0"/>
        </a:xfrm>
      </p:grpSpPr>
      <p:sp>
        <p:nvSpPr>
          <p:cNvPr id="660" name="Google Shape;660;p136"/>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61" name="Google Shape;661;p136"/>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62" name="Google Shape;662;p136"/>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63"/>
        <p:cNvGrpSpPr/>
        <p:nvPr/>
      </p:nvGrpSpPr>
      <p:grpSpPr>
        <a:xfrm>
          <a:off x="0" y="0"/>
          <a:ext cx="0" cy="0"/>
          <a:chOff x="0" y="0"/>
          <a:chExt cx="0" cy="0"/>
        </a:xfrm>
      </p:grpSpPr>
      <p:sp>
        <p:nvSpPr>
          <p:cNvPr id="664" name="Google Shape;664;p137"/>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665" name="Google Shape;665;p137"/>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66" name="Google Shape;666;p137"/>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67" name="Google Shape;667;p137"/>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68"/>
        <p:cNvGrpSpPr/>
        <p:nvPr/>
      </p:nvGrpSpPr>
      <p:grpSpPr>
        <a:xfrm>
          <a:off x="0" y="0"/>
          <a:ext cx="0" cy="0"/>
          <a:chOff x="0" y="0"/>
          <a:chExt cx="0" cy="0"/>
        </a:xfrm>
      </p:grpSpPr>
      <p:sp>
        <p:nvSpPr>
          <p:cNvPr id="669" name="Google Shape;669;p138"/>
          <p:cNvSpPr txBox="1">
            <a:spLocks noGrp="1"/>
          </p:cNvSpPr>
          <p:nvPr>
            <p:ph type="ctrTitle"/>
          </p:nvPr>
        </p:nvSpPr>
        <p:spPr>
          <a:xfrm>
            <a:off x="342900" y="1065213"/>
            <a:ext cx="3886200" cy="735013"/>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670" name="Google Shape;670;p138"/>
          <p:cNvSpPr txBox="1">
            <a:spLocks noGrp="1"/>
          </p:cNvSpPr>
          <p:nvPr>
            <p:ph type="subTitle" idx="1"/>
          </p:nvPr>
        </p:nvSpPr>
        <p:spPr>
          <a:xfrm>
            <a:off x="685800" y="1943100"/>
            <a:ext cx="3200400" cy="876300"/>
          </a:xfrm>
          <a:prstGeom prst="rect">
            <a:avLst/>
          </a:prstGeom>
          <a:noFill/>
          <a:ln>
            <a:noFill/>
          </a:ln>
        </p:spPr>
        <p:txBody>
          <a:bodyPr spcFirstLastPara="1" wrap="square" lIns="45725" tIns="22850" rIns="45725" bIns="22850" anchor="t" anchorCtr="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a:endParaRPr/>
          </a:p>
        </p:txBody>
      </p:sp>
      <p:sp>
        <p:nvSpPr>
          <p:cNvPr id="671" name="Google Shape;671;p138"/>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72" name="Google Shape;672;p138"/>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73" name="Google Shape;673;p138"/>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74"/>
        <p:cNvGrpSpPr/>
        <p:nvPr/>
      </p:nvGrpSpPr>
      <p:grpSpPr>
        <a:xfrm>
          <a:off x="0" y="0"/>
          <a:ext cx="0" cy="0"/>
          <a:chOff x="0" y="0"/>
          <a:chExt cx="0" cy="0"/>
        </a:xfrm>
      </p:grpSpPr>
      <p:sp>
        <p:nvSpPr>
          <p:cNvPr id="675" name="Google Shape;675;p139"/>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676" name="Google Shape;676;p139"/>
          <p:cNvSpPr txBox="1">
            <a:spLocks noGrp="1"/>
          </p:cNvSpPr>
          <p:nvPr>
            <p:ph type="body" idx="1"/>
          </p:nvPr>
        </p:nvSpPr>
        <p:spPr>
          <a:xfrm>
            <a:off x="228600" y="800100"/>
            <a:ext cx="4114800" cy="2262982"/>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677" name="Google Shape;677;p139"/>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78" name="Google Shape;678;p139"/>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79" name="Google Shape;679;p139"/>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80"/>
        <p:cNvGrpSpPr/>
        <p:nvPr/>
      </p:nvGrpSpPr>
      <p:grpSpPr>
        <a:xfrm>
          <a:off x="0" y="0"/>
          <a:ext cx="0" cy="0"/>
          <a:chOff x="0" y="0"/>
          <a:chExt cx="0" cy="0"/>
        </a:xfrm>
      </p:grpSpPr>
      <p:sp>
        <p:nvSpPr>
          <p:cNvPr id="681" name="Google Shape;681;p140"/>
          <p:cNvSpPr txBox="1">
            <a:spLocks noGrp="1"/>
          </p:cNvSpPr>
          <p:nvPr>
            <p:ph type="title"/>
          </p:nvPr>
        </p:nvSpPr>
        <p:spPr>
          <a:xfrm>
            <a:off x="361156" y="2203450"/>
            <a:ext cx="3886200" cy="681038"/>
          </a:xfrm>
          <a:prstGeom prst="rect">
            <a:avLst/>
          </a:prstGeom>
          <a:noFill/>
          <a:ln>
            <a:noFill/>
          </a:ln>
        </p:spPr>
        <p:txBody>
          <a:bodyPr spcFirstLastPara="1" wrap="square" lIns="45725" tIns="22850" rIns="45725" bIns="22850" anchor="t" anchorCtr="0">
            <a:normAutofit/>
          </a:bodyPr>
          <a:lstStyle>
            <a:lvl1pPr lvl="0" algn="l">
              <a:spcBef>
                <a:spcPts val="0"/>
              </a:spcBef>
              <a:spcAft>
                <a:spcPts val="0"/>
              </a:spcAft>
              <a:buClr>
                <a:schemeClr val="dk1"/>
              </a:buClr>
              <a:buSzPts val="2000"/>
              <a:buFont typeface="Calibri"/>
              <a:buNone/>
              <a:defRPr sz="2000" b="1"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682" name="Google Shape;682;p140"/>
          <p:cNvSpPr txBox="1">
            <a:spLocks noGrp="1"/>
          </p:cNvSpPr>
          <p:nvPr>
            <p:ph type="body" idx="1"/>
          </p:nvPr>
        </p:nvSpPr>
        <p:spPr>
          <a:xfrm>
            <a:off x="361156" y="1453357"/>
            <a:ext cx="3886200" cy="750094"/>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rgbClr val="888888"/>
              </a:buClr>
              <a:buSzPts val="1000"/>
              <a:buNone/>
              <a:defRPr sz="1000">
                <a:solidFill>
                  <a:srgbClr val="888888"/>
                </a:solidFill>
              </a:defRPr>
            </a:lvl1pPr>
            <a:lvl2pPr marL="914400" lvl="1" indent="-228600" algn="l">
              <a:spcBef>
                <a:spcPts val="200"/>
              </a:spcBef>
              <a:spcAft>
                <a:spcPts val="0"/>
              </a:spcAft>
              <a:buClr>
                <a:srgbClr val="888888"/>
              </a:buClr>
              <a:buSzPts val="900"/>
              <a:buNone/>
              <a:defRPr sz="900">
                <a:solidFill>
                  <a:srgbClr val="888888"/>
                </a:solidFill>
              </a:defRPr>
            </a:lvl2pPr>
            <a:lvl3pPr marL="1371600" lvl="2" indent="-228600" algn="l">
              <a:spcBef>
                <a:spcPts val="200"/>
              </a:spcBef>
              <a:spcAft>
                <a:spcPts val="0"/>
              </a:spcAft>
              <a:buClr>
                <a:srgbClr val="888888"/>
              </a:buClr>
              <a:buSzPts val="800"/>
              <a:buNone/>
              <a:defRPr sz="800">
                <a:solidFill>
                  <a:srgbClr val="888888"/>
                </a:solidFill>
              </a:defRPr>
            </a:lvl3pPr>
            <a:lvl4pPr marL="1828800" lvl="3" indent="-228600" algn="l">
              <a:spcBef>
                <a:spcPts val="100"/>
              </a:spcBef>
              <a:spcAft>
                <a:spcPts val="0"/>
              </a:spcAft>
              <a:buClr>
                <a:srgbClr val="888888"/>
              </a:buClr>
              <a:buSzPts val="700"/>
              <a:buNone/>
              <a:defRPr sz="700">
                <a:solidFill>
                  <a:srgbClr val="888888"/>
                </a:solidFill>
              </a:defRPr>
            </a:lvl4pPr>
            <a:lvl5pPr marL="2286000" lvl="4" indent="-228600" algn="l">
              <a:spcBef>
                <a:spcPts val="100"/>
              </a:spcBef>
              <a:spcAft>
                <a:spcPts val="0"/>
              </a:spcAft>
              <a:buClr>
                <a:srgbClr val="888888"/>
              </a:buClr>
              <a:buSzPts val="700"/>
              <a:buNone/>
              <a:defRPr sz="700">
                <a:solidFill>
                  <a:srgbClr val="888888"/>
                </a:solidFill>
              </a:defRPr>
            </a:lvl5pPr>
            <a:lvl6pPr marL="2743200" lvl="5" indent="-228600" algn="l">
              <a:spcBef>
                <a:spcPts val="100"/>
              </a:spcBef>
              <a:spcAft>
                <a:spcPts val="0"/>
              </a:spcAft>
              <a:buClr>
                <a:srgbClr val="888888"/>
              </a:buClr>
              <a:buSzPts val="700"/>
              <a:buNone/>
              <a:defRPr sz="700">
                <a:solidFill>
                  <a:srgbClr val="888888"/>
                </a:solidFill>
              </a:defRPr>
            </a:lvl6pPr>
            <a:lvl7pPr marL="3200400" lvl="6" indent="-228600" algn="l">
              <a:spcBef>
                <a:spcPts val="100"/>
              </a:spcBef>
              <a:spcAft>
                <a:spcPts val="0"/>
              </a:spcAft>
              <a:buClr>
                <a:srgbClr val="888888"/>
              </a:buClr>
              <a:buSzPts val="700"/>
              <a:buNone/>
              <a:defRPr sz="700">
                <a:solidFill>
                  <a:srgbClr val="888888"/>
                </a:solidFill>
              </a:defRPr>
            </a:lvl7pPr>
            <a:lvl8pPr marL="3657600" lvl="7" indent="-228600" algn="l">
              <a:spcBef>
                <a:spcPts val="100"/>
              </a:spcBef>
              <a:spcAft>
                <a:spcPts val="0"/>
              </a:spcAft>
              <a:buClr>
                <a:srgbClr val="888888"/>
              </a:buClr>
              <a:buSzPts val="700"/>
              <a:buNone/>
              <a:defRPr sz="700">
                <a:solidFill>
                  <a:srgbClr val="888888"/>
                </a:solidFill>
              </a:defRPr>
            </a:lvl8pPr>
            <a:lvl9pPr marL="4114800" lvl="8" indent="-228600" algn="l">
              <a:spcBef>
                <a:spcPts val="100"/>
              </a:spcBef>
              <a:spcAft>
                <a:spcPts val="0"/>
              </a:spcAft>
              <a:buClr>
                <a:srgbClr val="888888"/>
              </a:buClr>
              <a:buSzPts val="700"/>
              <a:buNone/>
              <a:defRPr sz="700">
                <a:solidFill>
                  <a:srgbClr val="888888"/>
                </a:solidFill>
              </a:defRPr>
            </a:lvl9pPr>
          </a:lstStyle>
          <a:p>
            <a:endParaRPr/>
          </a:p>
        </p:txBody>
      </p:sp>
      <p:sp>
        <p:nvSpPr>
          <p:cNvPr id="683" name="Google Shape;683;p140"/>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84" name="Google Shape;684;p140"/>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85" name="Google Shape;685;p140"/>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2" name="Google Shape;62;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86"/>
        <p:cNvGrpSpPr/>
        <p:nvPr/>
      </p:nvGrpSpPr>
      <p:grpSpPr>
        <a:xfrm>
          <a:off x="0" y="0"/>
          <a:ext cx="0" cy="0"/>
          <a:chOff x="0" y="0"/>
          <a:chExt cx="0" cy="0"/>
        </a:xfrm>
      </p:grpSpPr>
      <p:sp>
        <p:nvSpPr>
          <p:cNvPr id="687" name="Google Shape;687;p141"/>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688" name="Google Shape;688;p141"/>
          <p:cNvSpPr txBox="1">
            <a:spLocks noGrp="1"/>
          </p:cNvSpPr>
          <p:nvPr>
            <p:ph type="body" idx="1"/>
          </p:nvPr>
        </p:nvSpPr>
        <p:spPr>
          <a:xfrm>
            <a:off x="228600" y="800100"/>
            <a:ext cx="2019300" cy="2262982"/>
          </a:xfrm>
          <a:prstGeom prst="rect">
            <a:avLst/>
          </a:prstGeom>
          <a:noFill/>
          <a:ln>
            <a:noFill/>
          </a:ln>
        </p:spPr>
        <p:txBody>
          <a:bodyPr spcFirstLastPara="1" wrap="square" lIns="45725" tIns="22850" rIns="45725" bIns="22850" anchor="t" anchorCtr="0">
            <a:normAutofit/>
          </a:bodyPr>
          <a:lstStyle>
            <a:lvl1pPr marL="457200" lvl="0" indent="-317500" algn="l">
              <a:spcBef>
                <a:spcPts val="300"/>
              </a:spcBef>
              <a:spcAft>
                <a:spcPts val="0"/>
              </a:spcAft>
              <a:buClr>
                <a:schemeClr val="dk1"/>
              </a:buClr>
              <a:buSzPts val="1400"/>
              <a:buChar char="•"/>
              <a:defRPr sz="1400"/>
            </a:lvl1pPr>
            <a:lvl2pPr marL="914400" lvl="1" indent="-304800" algn="l">
              <a:spcBef>
                <a:spcPts val="200"/>
              </a:spcBef>
              <a:spcAft>
                <a:spcPts val="0"/>
              </a:spcAft>
              <a:buClr>
                <a:schemeClr val="dk1"/>
              </a:buClr>
              <a:buSzPts val="1200"/>
              <a:buChar char="–"/>
              <a:defRPr sz="1200"/>
            </a:lvl2pPr>
            <a:lvl3pPr marL="1371600" lvl="2" indent="-292100" algn="l">
              <a:spcBef>
                <a:spcPts val="200"/>
              </a:spcBef>
              <a:spcAft>
                <a:spcPts val="0"/>
              </a:spcAft>
              <a:buClr>
                <a:schemeClr val="dk1"/>
              </a:buClr>
              <a:buSzPts val="1000"/>
              <a:buChar char="•"/>
              <a:defRPr sz="1000"/>
            </a:lvl3pPr>
            <a:lvl4pPr marL="1828800" lvl="3" indent="-285750" algn="l">
              <a:spcBef>
                <a:spcPts val="200"/>
              </a:spcBef>
              <a:spcAft>
                <a:spcPts val="0"/>
              </a:spcAft>
              <a:buClr>
                <a:schemeClr val="dk1"/>
              </a:buClr>
              <a:buSzPts val="900"/>
              <a:buChar char="–"/>
              <a:defRPr sz="900"/>
            </a:lvl4pPr>
            <a:lvl5pPr marL="2286000" lvl="4" indent="-285750" algn="l">
              <a:spcBef>
                <a:spcPts val="200"/>
              </a:spcBef>
              <a:spcAft>
                <a:spcPts val="0"/>
              </a:spcAft>
              <a:buClr>
                <a:schemeClr val="dk1"/>
              </a:buClr>
              <a:buSzPts val="900"/>
              <a:buChar char="»"/>
              <a:defRPr sz="900"/>
            </a:lvl5pPr>
            <a:lvl6pPr marL="2743200" lvl="5" indent="-285750" algn="l">
              <a:spcBef>
                <a:spcPts val="200"/>
              </a:spcBef>
              <a:spcAft>
                <a:spcPts val="0"/>
              </a:spcAft>
              <a:buClr>
                <a:schemeClr val="dk1"/>
              </a:buClr>
              <a:buSzPts val="900"/>
              <a:buChar char="•"/>
              <a:defRPr sz="900"/>
            </a:lvl6pPr>
            <a:lvl7pPr marL="3200400" lvl="6" indent="-285750" algn="l">
              <a:spcBef>
                <a:spcPts val="200"/>
              </a:spcBef>
              <a:spcAft>
                <a:spcPts val="0"/>
              </a:spcAft>
              <a:buClr>
                <a:schemeClr val="dk1"/>
              </a:buClr>
              <a:buSzPts val="900"/>
              <a:buChar char="•"/>
              <a:defRPr sz="900"/>
            </a:lvl7pPr>
            <a:lvl8pPr marL="3657600" lvl="7" indent="-285750" algn="l">
              <a:spcBef>
                <a:spcPts val="200"/>
              </a:spcBef>
              <a:spcAft>
                <a:spcPts val="0"/>
              </a:spcAft>
              <a:buClr>
                <a:schemeClr val="dk1"/>
              </a:buClr>
              <a:buSzPts val="900"/>
              <a:buChar char="•"/>
              <a:defRPr sz="900"/>
            </a:lvl8pPr>
            <a:lvl9pPr marL="4114800" lvl="8" indent="-285750" algn="l">
              <a:spcBef>
                <a:spcPts val="200"/>
              </a:spcBef>
              <a:spcAft>
                <a:spcPts val="0"/>
              </a:spcAft>
              <a:buClr>
                <a:schemeClr val="dk1"/>
              </a:buClr>
              <a:buSzPts val="900"/>
              <a:buChar char="•"/>
              <a:defRPr sz="900"/>
            </a:lvl9pPr>
          </a:lstStyle>
          <a:p>
            <a:endParaRPr/>
          </a:p>
        </p:txBody>
      </p:sp>
      <p:sp>
        <p:nvSpPr>
          <p:cNvPr id="689" name="Google Shape;689;p141"/>
          <p:cNvSpPr txBox="1">
            <a:spLocks noGrp="1"/>
          </p:cNvSpPr>
          <p:nvPr>
            <p:ph type="body" idx="2"/>
          </p:nvPr>
        </p:nvSpPr>
        <p:spPr>
          <a:xfrm>
            <a:off x="2324100" y="800100"/>
            <a:ext cx="2019300" cy="2262982"/>
          </a:xfrm>
          <a:prstGeom prst="rect">
            <a:avLst/>
          </a:prstGeom>
          <a:noFill/>
          <a:ln>
            <a:noFill/>
          </a:ln>
        </p:spPr>
        <p:txBody>
          <a:bodyPr spcFirstLastPara="1" wrap="square" lIns="45725" tIns="22850" rIns="45725" bIns="22850" anchor="t" anchorCtr="0">
            <a:normAutofit/>
          </a:bodyPr>
          <a:lstStyle>
            <a:lvl1pPr marL="457200" lvl="0" indent="-317500" algn="l">
              <a:spcBef>
                <a:spcPts val="300"/>
              </a:spcBef>
              <a:spcAft>
                <a:spcPts val="0"/>
              </a:spcAft>
              <a:buClr>
                <a:schemeClr val="dk1"/>
              </a:buClr>
              <a:buSzPts val="1400"/>
              <a:buChar char="•"/>
              <a:defRPr sz="1400"/>
            </a:lvl1pPr>
            <a:lvl2pPr marL="914400" lvl="1" indent="-304800" algn="l">
              <a:spcBef>
                <a:spcPts val="200"/>
              </a:spcBef>
              <a:spcAft>
                <a:spcPts val="0"/>
              </a:spcAft>
              <a:buClr>
                <a:schemeClr val="dk1"/>
              </a:buClr>
              <a:buSzPts val="1200"/>
              <a:buChar char="–"/>
              <a:defRPr sz="1200"/>
            </a:lvl2pPr>
            <a:lvl3pPr marL="1371600" lvl="2" indent="-292100" algn="l">
              <a:spcBef>
                <a:spcPts val="200"/>
              </a:spcBef>
              <a:spcAft>
                <a:spcPts val="0"/>
              </a:spcAft>
              <a:buClr>
                <a:schemeClr val="dk1"/>
              </a:buClr>
              <a:buSzPts val="1000"/>
              <a:buChar char="•"/>
              <a:defRPr sz="1000"/>
            </a:lvl3pPr>
            <a:lvl4pPr marL="1828800" lvl="3" indent="-285750" algn="l">
              <a:spcBef>
                <a:spcPts val="200"/>
              </a:spcBef>
              <a:spcAft>
                <a:spcPts val="0"/>
              </a:spcAft>
              <a:buClr>
                <a:schemeClr val="dk1"/>
              </a:buClr>
              <a:buSzPts val="900"/>
              <a:buChar char="–"/>
              <a:defRPr sz="900"/>
            </a:lvl4pPr>
            <a:lvl5pPr marL="2286000" lvl="4" indent="-285750" algn="l">
              <a:spcBef>
                <a:spcPts val="200"/>
              </a:spcBef>
              <a:spcAft>
                <a:spcPts val="0"/>
              </a:spcAft>
              <a:buClr>
                <a:schemeClr val="dk1"/>
              </a:buClr>
              <a:buSzPts val="900"/>
              <a:buChar char="»"/>
              <a:defRPr sz="900"/>
            </a:lvl5pPr>
            <a:lvl6pPr marL="2743200" lvl="5" indent="-285750" algn="l">
              <a:spcBef>
                <a:spcPts val="200"/>
              </a:spcBef>
              <a:spcAft>
                <a:spcPts val="0"/>
              </a:spcAft>
              <a:buClr>
                <a:schemeClr val="dk1"/>
              </a:buClr>
              <a:buSzPts val="900"/>
              <a:buChar char="•"/>
              <a:defRPr sz="900"/>
            </a:lvl6pPr>
            <a:lvl7pPr marL="3200400" lvl="6" indent="-285750" algn="l">
              <a:spcBef>
                <a:spcPts val="200"/>
              </a:spcBef>
              <a:spcAft>
                <a:spcPts val="0"/>
              </a:spcAft>
              <a:buClr>
                <a:schemeClr val="dk1"/>
              </a:buClr>
              <a:buSzPts val="900"/>
              <a:buChar char="•"/>
              <a:defRPr sz="900"/>
            </a:lvl7pPr>
            <a:lvl8pPr marL="3657600" lvl="7" indent="-285750" algn="l">
              <a:spcBef>
                <a:spcPts val="200"/>
              </a:spcBef>
              <a:spcAft>
                <a:spcPts val="0"/>
              </a:spcAft>
              <a:buClr>
                <a:schemeClr val="dk1"/>
              </a:buClr>
              <a:buSzPts val="900"/>
              <a:buChar char="•"/>
              <a:defRPr sz="900"/>
            </a:lvl8pPr>
            <a:lvl9pPr marL="4114800" lvl="8" indent="-285750" algn="l">
              <a:spcBef>
                <a:spcPts val="200"/>
              </a:spcBef>
              <a:spcAft>
                <a:spcPts val="0"/>
              </a:spcAft>
              <a:buClr>
                <a:schemeClr val="dk1"/>
              </a:buClr>
              <a:buSzPts val="900"/>
              <a:buChar char="•"/>
              <a:defRPr sz="900"/>
            </a:lvl9pPr>
          </a:lstStyle>
          <a:p>
            <a:endParaRPr/>
          </a:p>
        </p:txBody>
      </p:sp>
      <p:sp>
        <p:nvSpPr>
          <p:cNvPr id="690" name="Google Shape;690;p141"/>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91" name="Google Shape;691;p141"/>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92" name="Google Shape;692;p141"/>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3"/>
        <p:cNvGrpSpPr/>
        <p:nvPr/>
      </p:nvGrpSpPr>
      <p:grpSpPr>
        <a:xfrm>
          <a:off x="0" y="0"/>
          <a:ext cx="0" cy="0"/>
          <a:chOff x="0" y="0"/>
          <a:chExt cx="0" cy="0"/>
        </a:xfrm>
      </p:grpSpPr>
      <p:sp>
        <p:nvSpPr>
          <p:cNvPr id="694" name="Google Shape;694;p142"/>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695" name="Google Shape;695;p142"/>
          <p:cNvSpPr txBox="1">
            <a:spLocks noGrp="1"/>
          </p:cNvSpPr>
          <p:nvPr>
            <p:ph type="body" idx="1"/>
          </p:nvPr>
        </p:nvSpPr>
        <p:spPr>
          <a:xfrm>
            <a:off x="228600" y="767556"/>
            <a:ext cx="2020094" cy="319881"/>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chemeClr val="dk1"/>
              </a:buClr>
              <a:buSzPts val="1200"/>
              <a:buNone/>
              <a:defRPr sz="1200" b="1"/>
            </a:lvl1pPr>
            <a:lvl2pPr marL="914400" lvl="1" indent="-228600" algn="l">
              <a:spcBef>
                <a:spcPts val="200"/>
              </a:spcBef>
              <a:spcAft>
                <a:spcPts val="0"/>
              </a:spcAft>
              <a:buClr>
                <a:schemeClr val="dk1"/>
              </a:buClr>
              <a:buSzPts val="1000"/>
              <a:buNone/>
              <a:defRPr sz="1000" b="1"/>
            </a:lvl2pPr>
            <a:lvl3pPr marL="1371600" lvl="2" indent="-228600" algn="l">
              <a:spcBef>
                <a:spcPts val="200"/>
              </a:spcBef>
              <a:spcAft>
                <a:spcPts val="0"/>
              </a:spcAft>
              <a:buClr>
                <a:schemeClr val="dk1"/>
              </a:buClr>
              <a:buSzPts val="900"/>
              <a:buNone/>
              <a:defRPr sz="900" b="1"/>
            </a:lvl3pPr>
            <a:lvl4pPr marL="1828800" lvl="3" indent="-228600" algn="l">
              <a:spcBef>
                <a:spcPts val="200"/>
              </a:spcBef>
              <a:spcAft>
                <a:spcPts val="0"/>
              </a:spcAft>
              <a:buClr>
                <a:schemeClr val="dk1"/>
              </a:buClr>
              <a:buSzPts val="800"/>
              <a:buNone/>
              <a:defRPr sz="800" b="1"/>
            </a:lvl4pPr>
            <a:lvl5pPr marL="2286000" lvl="4" indent="-228600" algn="l">
              <a:spcBef>
                <a:spcPts val="200"/>
              </a:spcBef>
              <a:spcAft>
                <a:spcPts val="0"/>
              </a:spcAft>
              <a:buClr>
                <a:schemeClr val="dk1"/>
              </a:buClr>
              <a:buSzPts val="800"/>
              <a:buNone/>
              <a:defRPr sz="800" b="1"/>
            </a:lvl5pPr>
            <a:lvl6pPr marL="2743200" lvl="5" indent="-228600" algn="l">
              <a:spcBef>
                <a:spcPts val="200"/>
              </a:spcBef>
              <a:spcAft>
                <a:spcPts val="0"/>
              </a:spcAft>
              <a:buClr>
                <a:schemeClr val="dk1"/>
              </a:buClr>
              <a:buSzPts val="800"/>
              <a:buNone/>
              <a:defRPr sz="800" b="1"/>
            </a:lvl6pPr>
            <a:lvl7pPr marL="3200400" lvl="6" indent="-228600" algn="l">
              <a:spcBef>
                <a:spcPts val="200"/>
              </a:spcBef>
              <a:spcAft>
                <a:spcPts val="0"/>
              </a:spcAft>
              <a:buClr>
                <a:schemeClr val="dk1"/>
              </a:buClr>
              <a:buSzPts val="800"/>
              <a:buNone/>
              <a:defRPr sz="800" b="1"/>
            </a:lvl7pPr>
            <a:lvl8pPr marL="3657600" lvl="7" indent="-228600" algn="l">
              <a:spcBef>
                <a:spcPts val="200"/>
              </a:spcBef>
              <a:spcAft>
                <a:spcPts val="0"/>
              </a:spcAft>
              <a:buClr>
                <a:schemeClr val="dk1"/>
              </a:buClr>
              <a:buSzPts val="800"/>
              <a:buNone/>
              <a:defRPr sz="800" b="1"/>
            </a:lvl8pPr>
            <a:lvl9pPr marL="4114800" lvl="8" indent="-228600" algn="l">
              <a:spcBef>
                <a:spcPts val="200"/>
              </a:spcBef>
              <a:spcAft>
                <a:spcPts val="0"/>
              </a:spcAft>
              <a:buClr>
                <a:schemeClr val="dk1"/>
              </a:buClr>
              <a:buSzPts val="800"/>
              <a:buNone/>
              <a:defRPr sz="800" b="1"/>
            </a:lvl9pPr>
          </a:lstStyle>
          <a:p>
            <a:endParaRPr/>
          </a:p>
        </p:txBody>
      </p:sp>
      <p:sp>
        <p:nvSpPr>
          <p:cNvPr id="696" name="Google Shape;696;p142"/>
          <p:cNvSpPr txBox="1">
            <a:spLocks noGrp="1"/>
          </p:cNvSpPr>
          <p:nvPr>
            <p:ph type="body" idx="2"/>
          </p:nvPr>
        </p:nvSpPr>
        <p:spPr>
          <a:xfrm>
            <a:off x="228600" y="1087438"/>
            <a:ext cx="2020094" cy="1975644"/>
          </a:xfrm>
          <a:prstGeom prst="rect">
            <a:avLst/>
          </a:prstGeom>
          <a:noFill/>
          <a:ln>
            <a:noFill/>
          </a:ln>
        </p:spPr>
        <p:txBody>
          <a:bodyPr spcFirstLastPara="1" wrap="square" lIns="45725" tIns="22850" rIns="45725" bIns="22850" anchor="t" anchorCtr="0">
            <a:normAutofit/>
          </a:bodyPr>
          <a:lstStyle>
            <a:lvl1pPr marL="457200" lvl="0" indent="-304800" algn="l">
              <a:spcBef>
                <a:spcPts val="200"/>
              </a:spcBef>
              <a:spcAft>
                <a:spcPts val="0"/>
              </a:spcAft>
              <a:buClr>
                <a:schemeClr val="dk1"/>
              </a:buClr>
              <a:buSzPts val="1200"/>
              <a:buChar char="•"/>
              <a:defRPr sz="1200"/>
            </a:lvl1pPr>
            <a:lvl2pPr marL="914400" lvl="1" indent="-292100" algn="l">
              <a:spcBef>
                <a:spcPts val="200"/>
              </a:spcBef>
              <a:spcAft>
                <a:spcPts val="0"/>
              </a:spcAft>
              <a:buClr>
                <a:schemeClr val="dk1"/>
              </a:buClr>
              <a:buSzPts val="1000"/>
              <a:buChar char="–"/>
              <a:defRPr sz="1000"/>
            </a:lvl2pPr>
            <a:lvl3pPr marL="1371600" lvl="2" indent="-285750" algn="l">
              <a:spcBef>
                <a:spcPts val="200"/>
              </a:spcBef>
              <a:spcAft>
                <a:spcPts val="0"/>
              </a:spcAft>
              <a:buClr>
                <a:schemeClr val="dk1"/>
              </a:buClr>
              <a:buSzPts val="900"/>
              <a:buChar char="•"/>
              <a:defRPr sz="900"/>
            </a:lvl3pPr>
            <a:lvl4pPr marL="1828800" lvl="3" indent="-279400" algn="l">
              <a:spcBef>
                <a:spcPts val="200"/>
              </a:spcBef>
              <a:spcAft>
                <a:spcPts val="0"/>
              </a:spcAft>
              <a:buClr>
                <a:schemeClr val="dk1"/>
              </a:buClr>
              <a:buSzPts val="800"/>
              <a:buChar char="–"/>
              <a:defRPr sz="800"/>
            </a:lvl4pPr>
            <a:lvl5pPr marL="2286000" lvl="4" indent="-279400" algn="l">
              <a:spcBef>
                <a:spcPts val="200"/>
              </a:spcBef>
              <a:spcAft>
                <a:spcPts val="0"/>
              </a:spcAft>
              <a:buClr>
                <a:schemeClr val="dk1"/>
              </a:buClr>
              <a:buSzPts val="800"/>
              <a:buChar char="»"/>
              <a:defRPr sz="800"/>
            </a:lvl5pPr>
            <a:lvl6pPr marL="2743200" lvl="5" indent="-279400" algn="l">
              <a:spcBef>
                <a:spcPts val="200"/>
              </a:spcBef>
              <a:spcAft>
                <a:spcPts val="0"/>
              </a:spcAft>
              <a:buClr>
                <a:schemeClr val="dk1"/>
              </a:buClr>
              <a:buSzPts val="800"/>
              <a:buChar char="•"/>
              <a:defRPr sz="800"/>
            </a:lvl6pPr>
            <a:lvl7pPr marL="3200400" lvl="6" indent="-279400" algn="l">
              <a:spcBef>
                <a:spcPts val="200"/>
              </a:spcBef>
              <a:spcAft>
                <a:spcPts val="0"/>
              </a:spcAft>
              <a:buClr>
                <a:schemeClr val="dk1"/>
              </a:buClr>
              <a:buSzPts val="800"/>
              <a:buChar char="•"/>
              <a:defRPr sz="800"/>
            </a:lvl7pPr>
            <a:lvl8pPr marL="3657600" lvl="7" indent="-279400" algn="l">
              <a:spcBef>
                <a:spcPts val="200"/>
              </a:spcBef>
              <a:spcAft>
                <a:spcPts val="0"/>
              </a:spcAft>
              <a:buClr>
                <a:schemeClr val="dk1"/>
              </a:buClr>
              <a:buSzPts val="800"/>
              <a:buChar char="•"/>
              <a:defRPr sz="800"/>
            </a:lvl8pPr>
            <a:lvl9pPr marL="4114800" lvl="8" indent="-279400" algn="l">
              <a:spcBef>
                <a:spcPts val="200"/>
              </a:spcBef>
              <a:spcAft>
                <a:spcPts val="0"/>
              </a:spcAft>
              <a:buClr>
                <a:schemeClr val="dk1"/>
              </a:buClr>
              <a:buSzPts val="800"/>
              <a:buChar char="•"/>
              <a:defRPr sz="800"/>
            </a:lvl9pPr>
          </a:lstStyle>
          <a:p>
            <a:endParaRPr/>
          </a:p>
        </p:txBody>
      </p:sp>
      <p:sp>
        <p:nvSpPr>
          <p:cNvPr id="697" name="Google Shape;697;p142"/>
          <p:cNvSpPr txBox="1">
            <a:spLocks noGrp="1"/>
          </p:cNvSpPr>
          <p:nvPr>
            <p:ph type="body" idx="3"/>
          </p:nvPr>
        </p:nvSpPr>
        <p:spPr>
          <a:xfrm>
            <a:off x="2322513" y="767556"/>
            <a:ext cx="2020888" cy="319881"/>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chemeClr val="dk1"/>
              </a:buClr>
              <a:buSzPts val="1200"/>
              <a:buNone/>
              <a:defRPr sz="1200" b="1"/>
            </a:lvl1pPr>
            <a:lvl2pPr marL="914400" lvl="1" indent="-228600" algn="l">
              <a:spcBef>
                <a:spcPts val="200"/>
              </a:spcBef>
              <a:spcAft>
                <a:spcPts val="0"/>
              </a:spcAft>
              <a:buClr>
                <a:schemeClr val="dk1"/>
              </a:buClr>
              <a:buSzPts val="1000"/>
              <a:buNone/>
              <a:defRPr sz="1000" b="1"/>
            </a:lvl2pPr>
            <a:lvl3pPr marL="1371600" lvl="2" indent="-228600" algn="l">
              <a:spcBef>
                <a:spcPts val="200"/>
              </a:spcBef>
              <a:spcAft>
                <a:spcPts val="0"/>
              </a:spcAft>
              <a:buClr>
                <a:schemeClr val="dk1"/>
              </a:buClr>
              <a:buSzPts val="900"/>
              <a:buNone/>
              <a:defRPr sz="900" b="1"/>
            </a:lvl3pPr>
            <a:lvl4pPr marL="1828800" lvl="3" indent="-228600" algn="l">
              <a:spcBef>
                <a:spcPts val="200"/>
              </a:spcBef>
              <a:spcAft>
                <a:spcPts val="0"/>
              </a:spcAft>
              <a:buClr>
                <a:schemeClr val="dk1"/>
              </a:buClr>
              <a:buSzPts val="800"/>
              <a:buNone/>
              <a:defRPr sz="800" b="1"/>
            </a:lvl4pPr>
            <a:lvl5pPr marL="2286000" lvl="4" indent="-228600" algn="l">
              <a:spcBef>
                <a:spcPts val="200"/>
              </a:spcBef>
              <a:spcAft>
                <a:spcPts val="0"/>
              </a:spcAft>
              <a:buClr>
                <a:schemeClr val="dk1"/>
              </a:buClr>
              <a:buSzPts val="800"/>
              <a:buNone/>
              <a:defRPr sz="800" b="1"/>
            </a:lvl5pPr>
            <a:lvl6pPr marL="2743200" lvl="5" indent="-228600" algn="l">
              <a:spcBef>
                <a:spcPts val="200"/>
              </a:spcBef>
              <a:spcAft>
                <a:spcPts val="0"/>
              </a:spcAft>
              <a:buClr>
                <a:schemeClr val="dk1"/>
              </a:buClr>
              <a:buSzPts val="800"/>
              <a:buNone/>
              <a:defRPr sz="800" b="1"/>
            </a:lvl6pPr>
            <a:lvl7pPr marL="3200400" lvl="6" indent="-228600" algn="l">
              <a:spcBef>
                <a:spcPts val="200"/>
              </a:spcBef>
              <a:spcAft>
                <a:spcPts val="0"/>
              </a:spcAft>
              <a:buClr>
                <a:schemeClr val="dk1"/>
              </a:buClr>
              <a:buSzPts val="800"/>
              <a:buNone/>
              <a:defRPr sz="800" b="1"/>
            </a:lvl7pPr>
            <a:lvl8pPr marL="3657600" lvl="7" indent="-228600" algn="l">
              <a:spcBef>
                <a:spcPts val="200"/>
              </a:spcBef>
              <a:spcAft>
                <a:spcPts val="0"/>
              </a:spcAft>
              <a:buClr>
                <a:schemeClr val="dk1"/>
              </a:buClr>
              <a:buSzPts val="800"/>
              <a:buNone/>
              <a:defRPr sz="800" b="1"/>
            </a:lvl8pPr>
            <a:lvl9pPr marL="4114800" lvl="8" indent="-228600" algn="l">
              <a:spcBef>
                <a:spcPts val="200"/>
              </a:spcBef>
              <a:spcAft>
                <a:spcPts val="0"/>
              </a:spcAft>
              <a:buClr>
                <a:schemeClr val="dk1"/>
              </a:buClr>
              <a:buSzPts val="800"/>
              <a:buNone/>
              <a:defRPr sz="800" b="1"/>
            </a:lvl9pPr>
          </a:lstStyle>
          <a:p>
            <a:endParaRPr/>
          </a:p>
        </p:txBody>
      </p:sp>
      <p:sp>
        <p:nvSpPr>
          <p:cNvPr id="698" name="Google Shape;698;p142"/>
          <p:cNvSpPr txBox="1">
            <a:spLocks noGrp="1"/>
          </p:cNvSpPr>
          <p:nvPr>
            <p:ph type="body" idx="4"/>
          </p:nvPr>
        </p:nvSpPr>
        <p:spPr>
          <a:xfrm>
            <a:off x="2322513" y="1087438"/>
            <a:ext cx="2020888" cy="1975644"/>
          </a:xfrm>
          <a:prstGeom prst="rect">
            <a:avLst/>
          </a:prstGeom>
          <a:noFill/>
          <a:ln>
            <a:noFill/>
          </a:ln>
        </p:spPr>
        <p:txBody>
          <a:bodyPr spcFirstLastPara="1" wrap="square" lIns="45725" tIns="22850" rIns="45725" bIns="22850" anchor="t" anchorCtr="0">
            <a:normAutofit/>
          </a:bodyPr>
          <a:lstStyle>
            <a:lvl1pPr marL="457200" lvl="0" indent="-304800" algn="l">
              <a:spcBef>
                <a:spcPts val="200"/>
              </a:spcBef>
              <a:spcAft>
                <a:spcPts val="0"/>
              </a:spcAft>
              <a:buClr>
                <a:schemeClr val="dk1"/>
              </a:buClr>
              <a:buSzPts val="1200"/>
              <a:buChar char="•"/>
              <a:defRPr sz="1200"/>
            </a:lvl1pPr>
            <a:lvl2pPr marL="914400" lvl="1" indent="-292100" algn="l">
              <a:spcBef>
                <a:spcPts val="200"/>
              </a:spcBef>
              <a:spcAft>
                <a:spcPts val="0"/>
              </a:spcAft>
              <a:buClr>
                <a:schemeClr val="dk1"/>
              </a:buClr>
              <a:buSzPts val="1000"/>
              <a:buChar char="–"/>
              <a:defRPr sz="1000"/>
            </a:lvl2pPr>
            <a:lvl3pPr marL="1371600" lvl="2" indent="-285750" algn="l">
              <a:spcBef>
                <a:spcPts val="200"/>
              </a:spcBef>
              <a:spcAft>
                <a:spcPts val="0"/>
              </a:spcAft>
              <a:buClr>
                <a:schemeClr val="dk1"/>
              </a:buClr>
              <a:buSzPts val="900"/>
              <a:buChar char="•"/>
              <a:defRPr sz="900"/>
            </a:lvl3pPr>
            <a:lvl4pPr marL="1828800" lvl="3" indent="-279400" algn="l">
              <a:spcBef>
                <a:spcPts val="200"/>
              </a:spcBef>
              <a:spcAft>
                <a:spcPts val="0"/>
              </a:spcAft>
              <a:buClr>
                <a:schemeClr val="dk1"/>
              </a:buClr>
              <a:buSzPts val="800"/>
              <a:buChar char="–"/>
              <a:defRPr sz="800"/>
            </a:lvl4pPr>
            <a:lvl5pPr marL="2286000" lvl="4" indent="-279400" algn="l">
              <a:spcBef>
                <a:spcPts val="200"/>
              </a:spcBef>
              <a:spcAft>
                <a:spcPts val="0"/>
              </a:spcAft>
              <a:buClr>
                <a:schemeClr val="dk1"/>
              </a:buClr>
              <a:buSzPts val="800"/>
              <a:buChar char="»"/>
              <a:defRPr sz="800"/>
            </a:lvl5pPr>
            <a:lvl6pPr marL="2743200" lvl="5" indent="-279400" algn="l">
              <a:spcBef>
                <a:spcPts val="200"/>
              </a:spcBef>
              <a:spcAft>
                <a:spcPts val="0"/>
              </a:spcAft>
              <a:buClr>
                <a:schemeClr val="dk1"/>
              </a:buClr>
              <a:buSzPts val="800"/>
              <a:buChar char="•"/>
              <a:defRPr sz="800"/>
            </a:lvl6pPr>
            <a:lvl7pPr marL="3200400" lvl="6" indent="-279400" algn="l">
              <a:spcBef>
                <a:spcPts val="200"/>
              </a:spcBef>
              <a:spcAft>
                <a:spcPts val="0"/>
              </a:spcAft>
              <a:buClr>
                <a:schemeClr val="dk1"/>
              </a:buClr>
              <a:buSzPts val="800"/>
              <a:buChar char="•"/>
              <a:defRPr sz="800"/>
            </a:lvl7pPr>
            <a:lvl8pPr marL="3657600" lvl="7" indent="-279400" algn="l">
              <a:spcBef>
                <a:spcPts val="200"/>
              </a:spcBef>
              <a:spcAft>
                <a:spcPts val="0"/>
              </a:spcAft>
              <a:buClr>
                <a:schemeClr val="dk1"/>
              </a:buClr>
              <a:buSzPts val="800"/>
              <a:buChar char="•"/>
              <a:defRPr sz="800"/>
            </a:lvl8pPr>
            <a:lvl9pPr marL="4114800" lvl="8" indent="-279400" algn="l">
              <a:spcBef>
                <a:spcPts val="200"/>
              </a:spcBef>
              <a:spcAft>
                <a:spcPts val="0"/>
              </a:spcAft>
              <a:buClr>
                <a:schemeClr val="dk1"/>
              </a:buClr>
              <a:buSzPts val="800"/>
              <a:buChar char="•"/>
              <a:defRPr sz="800"/>
            </a:lvl9pPr>
          </a:lstStyle>
          <a:p>
            <a:endParaRPr/>
          </a:p>
        </p:txBody>
      </p:sp>
      <p:sp>
        <p:nvSpPr>
          <p:cNvPr id="699" name="Google Shape;699;p142"/>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00" name="Google Shape;700;p142"/>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01" name="Google Shape;701;p142"/>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02"/>
        <p:cNvGrpSpPr/>
        <p:nvPr/>
      </p:nvGrpSpPr>
      <p:grpSpPr>
        <a:xfrm>
          <a:off x="0" y="0"/>
          <a:ext cx="0" cy="0"/>
          <a:chOff x="0" y="0"/>
          <a:chExt cx="0" cy="0"/>
        </a:xfrm>
      </p:grpSpPr>
      <p:sp>
        <p:nvSpPr>
          <p:cNvPr id="703" name="Google Shape;703;p143"/>
          <p:cNvSpPr txBox="1">
            <a:spLocks noGrp="1"/>
          </p:cNvSpPr>
          <p:nvPr>
            <p:ph type="title"/>
          </p:nvPr>
        </p:nvSpPr>
        <p:spPr>
          <a:xfrm>
            <a:off x="228600" y="136525"/>
            <a:ext cx="1504157" cy="581025"/>
          </a:xfrm>
          <a:prstGeom prst="rect">
            <a:avLst/>
          </a:prstGeom>
          <a:noFill/>
          <a:ln>
            <a:noFill/>
          </a:ln>
        </p:spPr>
        <p:txBody>
          <a:bodyPr spcFirstLastPara="1" wrap="square" lIns="45725" tIns="22850" rIns="45725" bIns="22850" anchor="b" anchorCtr="0">
            <a:normAutofit/>
          </a:bodyPr>
          <a:lstStyle>
            <a:lvl1pPr lvl="0" algn="l">
              <a:spcBef>
                <a:spcPts val="0"/>
              </a:spcBef>
              <a:spcAft>
                <a:spcPts val="0"/>
              </a:spcAft>
              <a:buClr>
                <a:schemeClr val="dk1"/>
              </a:buClr>
              <a:buSzPts val="1000"/>
              <a:buFont typeface="Calibri"/>
              <a:buNone/>
              <a:defRPr sz="1000" b="1"/>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704" name="Google Shape;704;p143"/>
          <p:cNvSpPr txBox="1">
            <a:spLocks noGrp="1"/>
          </p:cNvSpPr>
          <p:nvPr>
            <p:ph type="body" idx="1"/>
          </p:nvPr>
        </p:nvSpPr>
        <p:spPr>
          <a:xfrm>
            <a:off x="1787525" y="136525"/>
            <a:ext cx="2555875" cy="2926557"/>
          </a:xfrm>
          <a:prstGeom prst="rect">
            <a:avLst/>
          </a:prstGeom>
          <a:noFill/>
          <a:ln>
            <a:noFill/>
          </a:ln>
        </p:spPr>
        <p:txBody>
          <a:bodyPr spcFirstLastPara="1" wrap="square" lIns="45725" tIns="22850" rIns="45725" bIns="22850" anchor="t" anchorCtr="0">
            <a:normAutofit/>
          </a:bodyPr>
          <a:lstStyle>
            <a:lvl1pPr marL="457200" lvl="0" indent="-330200" algn="l">
              <a:spcBef>
                <a:spcPts val="300"/>
              </a:spcBef>
              <a:spcAft>
                <a:spcPts val="0"/>
              </a:spcAft>
              <a:buClr>
                <a:schemeClr val="dk1"/>
              </a:buClr>
              <a:buSzPts val="1600"/>
              <a:buChar char="•"/>
              <a:defRPr sz="1600"/>
            </a:lvl1pPr>
            <a:lvl2pPr marL="914400" lvl="1" indent="-317500" algn="l">
              <a:spcBef>
                <a:spcPts val="300"/>
              </a:spcBef>
              <a:spcAft>
                <a:spcPts val="0"/>
              </a:spcAft>
              <a:buClr>
                <a:schemeClr val="dk1"/>
              </a:buClr>
              <a:buSzPts val="1400"/>
              <a:buChar char="–"/>
              <a:defRPr sz="1400"/>
            </a:lvl2pPr>
            <a:lvl3pPr marL="1371600" lvl="2" indent="-304800" algn="l">
              <a:spcBef>
                <a:spcPts val="200"/>
              </a:spcBef>
              <a:spcAft>
                <a:spcPts val="0"/>
              </a:spcAft>
              <a:buClr>
                <a:schemeClr val="dk1"/>
              </a:buClr>
              <a:buSzPts val="1200"/>
              <a:buChar char="•"/>
              <a:defRPr sz="1200"/>
            </a:lvl3pPr>
            <a:lvl4pPr marL="1828800" lvl="3" indent="-292100" algn="l">
              <a:spcBef>
                <a:spcPts val="200"/>
              </a:spcBef>
              <a:spcAft>
                <a:spcPts val="0"/>
              </a:spcAft>
              <a:buClr>
                <a:schemeClr val="dk1"/>
              </a:buClr>
              <a:buSzPts val="1000"/>
              <a:buChar char="–"/>
              <a:defRPr sz="1000"/>
            </a:lvl4pPr>
            <a:lvl5pPr marL="2286000" lvl="4" indent="-292100" algn="l">
              <a:spcBef>
                <a:spcPts val="200"/>
              </a:spcBef>
              <a:spcAft>
                <a:spcPts val="0"/>
              </a:spcAft>
              <a:buClr>
                <a:schemeClr val="dk1"/>
              </a:buClr>
              <a:buSzPts val="1000"/>
              <a:buChar char="»"/>
              <a:defRPr sz="1000"/>
            </a:lvl5pPr>
            <a:lvl6pPr marL="2743200" lvl="5" indent="-292100" algn="l">
              <a:spcBef>
                <a:spcPts val="200"/>
              </a:spcBef>
              <a:spcAft>
                <a:spcPts val="0"/>
              </a:spcAft>
              <a:buClr>
                <a:schemeClr val="dk1"/>
              </a:buClr>
              <a:buSzPts val="1000"/>
              <a:buChar char="•"/>
              <a:defRPr sz="1000"/>
            </a:lvl6pPr>
            <a:lvl7pPr marL="3200400" lvl="6" indent="-292100" algn="l">
              <a:spcBef>
                <a:spcPts val="200"/>
              </a:spcBef>
              <a:spcAft>
                <a:spcPts val="0"/>
              </a:spcAft>
              <a:buClr>
                <a:schemeClr val="dk1"/>
              </a:buClr>
              <a:buSzPts val="1000"/>
              <a:buChar char="•"/>
              <a:defRPr sz="1000"/>
            </a:lvl7pPr>
            <a:lvl8pPr marL="3657600" lvl="7" indent="-292100" algn="l">
              <a:spcBef>
                <a:spcPts val="200"/>
              </a:spcBef>
              <a:spcAft>
                <a:spcPts val="0"/>
              </a:spcAft>
              <a:buClr>
                <a:schemeClr val="dk1"/>
              </a:buClr>
              <a:buSzPts val="1000"/>
              <a:buChar char="•"/>
              <a:defRPr sz="1000"/>
            </a:lvl8pPr>
            <a:lvl9pPr marL="4114800" lvl="8" indent="-292100" algn="l">
              <a:spcBef>
                <a:spcPts val="200"/>
              </a:spcBef>
              <a:spcAft>
                <a:spcPts val="0"/>
              </a:spcAft>
              <a:buClr>
                <a:schemeClr val="dk1"/>
              </a:buClr>
              <a:buSzPts val="1000"/>
              <a:buChar char="•"/>
              <a:defRPr sz="1000"/>
            </a:lvl9pPr>
          </a:lstStyle>
          <a:p>
            <a:endParaRPr/>
          </a:p>
        </p:txBody>
      </p:sp>
      <p:sp>
        <p:nvSpPr>
          <p:cNvPr id="705" name="Google Shape;705;p143"/>
          <p:cNvSpPr txBox="1">
            <a:spLocks noGrp="1"/>
          </p:cNvSpPr>
          <p:nvPr>
            <p:ph type="body" idx="2"/>
          </p:nvPr>
        </p:nvSpPr>
        <p:spPr>
          <a:xfrm>
            <a:off x="228600" y="717550"/>
            <a:ext cx="1504157" cy="2345532"/>
          </a:xfrm>
          <a:prstGeom prst="rect">
            <a:avLst/>
          </a:prstGeom>
          <a:noFill/>
          <a:ln>
            <a:noFill/>
          </a:ln>
        </p:spPr>
        <p:txBody>
          <a:bodyPr spcFirstLastPara="1" wrap="square" lIns="45725" tIns="22850" rIns="45725" bIns="22850" anchor="t" anchorCtr="0">
            <a:normAutofit/>
          </a:bodyPr>
          <a:lstStyle>
            <a:lvl1pPr marL="457200" lvl="0" indent="-228600" algn="l">
              <a:spcBef>
                <a:spcPts val="100"/>
              </a:spcBef>
              <a:spcAft>
                <a:spcPts val="0"/>
              </a:spcAft>
              <a:buClr>
                <a:schemeClr val="dk1"/>
              </a:buClr>
              <a:buSzPts val="700"/>
              <a:buNone/>
              <a:defRPr sz="700"/>
            </a:lvl1pPr>
            <a:lvl2pPr marL="914400" lvl="1" indent="-228600" algn="l">
              <a:spcBef>
                <a:spcPts val="100"/>
              </a:spcBef>
              <a:spcAft>
                <a:spcPts val="0"/>
              </a:spcAft>
              <a:buClr>
                <a:schemeClr val="dk1"/>
              </a:buClr>
              <a:buSzPts val="600"/>
              <a:buNone/>
              <a:defRPr sz="600"/>
            </a:lvl2pPr>
            <a:lvl3pPr marL="1371600" lvl="2" indent="-228600" algn="l">
              <a:spcBef>
                <a:spcPts val="100"/>
              </a:spcBef>
              <a:spcAft>
                <a:spcPts val="0"/>
              </a:spcAft>
              <a:buClr>
                <a:schemeClr val="dk1"/>
              </a:buClr>
              <a:buSzPts val="500"/>
              <a:buNone/>
              <a:defRPr sz="500"/>
            </a:lvl3pPr>
            <a:lvl4pPr marL="1828800" lvl="3" indent="-228600" algn="l">
              <a:spcBef>
                <a:spcPts val="100"/>
              </a:spcBef>
              <a:spcAft>
                <a:spcPts val="0"/>
              </a:spcAft>
              <a:buClr>
                <a:schemeClr val="dk1"/>
              </a:buClr>
              <a:buSzPts val="500"/>
              <a:buNone/>
              <a:defRPr sz="500"/>
            </a:lvl4pPr>
            <a:lvl5pPr marL="2286000" lvl="4" indent="-228600" algn="l">
              <a:spcBef>
                <a:spcPts val="100"/>
              </a:spcBef>
              <a:spcAft>
                <a:spcPts val="0"/>
              </a:spcAft>
              <a:buClr>
                <a:schemeClr val="dk1"/>
              </a:buClr>
              <a:buSzPts val="500"/>
              <a:buNone/>
              <a:defRPr sz="500"/>
            </a:lvl5pPr>
            <a:lvl6pPr marL="2743200" lvl="5" indent="-228600" algn="l">
              <a:spcBef>
                <a:spcPts val="100"/>
              </a:spcBef>
              <a:spcAft>
                <a:spcPts val="0"/>
              </a:spcAft>
              <a:buClr>
                <a:schemeClr val="dk1"/>
              </a:buClr>
              <a:buSzPts val="500"/>
              <a:buNone/>
              <a:defRPr sz="500"/>
            </a:lvl6pPr>
            <a:lvl7pPr marL="3200400" lvl="6" indent="-228600" algn="l">
              <a:spcBef>
                <a:spcPts val="100"/>
              </a:spcBef>
              <a:spcAft>
                <a:spcPts val="0"/>
              </a:spcAft>
              <a:buClr>
                <a:schemeClr val="dk1"/>
              </a:buClr>
              <a:buSzPts val="500"/>
              <a:buNone/>
              <a:defRPr sz="500"/>
            </a:lvl7pPr>
            <a:lvl8pPr marL="3657600" lvl="7" indent="-228600" algn="l">
              <a:spcBef>
                <a:spcPts val="100"/>
              </a:spcBef>
              <a:spcAft>
                <a:spcPts val="0"/>
              </a:spcAft>
              <a:buClr>
                <a:schemeClr val="dk1"/>
              </a:buClr>
              <a:buSzPts val="500"/>
              <a:buNone/>
              <a:defRPr sz="500"/>
            </a:lvl8pPr>
            <a:lvl9pPr marL="4114800" lvl="8" indent="-228600" algn="l">
              <a:spcBef>
                <a:spcPts val="100"/>
              </a:spcBef>
              <a:spcAft>
                <a:spcPts val="0"/>
              </a:spcAft>
              <a:buClr>
                <a:schemeClr val="dk1"/>
              </a:buClr>
              <a:buSzPts val="500"/>
              <a:buNone/>
              <a:defRPr sz="500"/>
            </a:lvl9pPr>
          </a:lstStyle>
          <a:p>
            <a:endParaRPr/>
          </a:p>
        </p:txBody>
      </p:sp>
      <p:sp>
        <p:nvSpPr>
          <p:cNvPr id="706" name="Google Shape;706;p143"/>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07" name="Google Shape;707;p143"/>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08" name="Google Shape;708;p143"/>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9"/>
        <p:cNvGrpSpPr/>
        <p:nvPr/>
      </p:nvGrpSpPr>
      <p:grpSpPr>
        <a:xfrm>
          <a:off x="0" y="0"/>
          <a:ext cx="0" cy="0"/>
          <a:chOff x="0" y="0"/>
          <a:chExt cx="0" cy="0"/>
        </a:xfrm>
      </p:grpSpPr>
      <p:sp>
        <p:nvSpPr>
          <p:cNvPr id="710" name="Google Shape;710;p144"/>
          <p:cNvSpPr txBox="1">
            <a:spLocks noGrp="1"/>
          </p:cNvSpPr>
          <p:nvPr>
            <p:ph type="title"/>
          </p:nvPr>
        </p:nvSpPr>
        <p:spPr>
          <a:xfrm>
            <a:off x="896144" y="2400300"/>
            <a:ext cx="2743200" cy="283369"/>
          </a:xfrm>
          <a:prstGeom prst="rect">
            <a:avLst/>
          </a:prstGeom>
          <a:noFill/>
          <a:ln>
            <a:noFill/>
          </a:ln>
        </p:spPr>
        <p:txBody>
          <a:bodyPr spcFirstLastPara="1" wrap="square" lIns="45725" tIns="22850" rIns="45725" bIns="22850" anchor="b" anchorCtr="0">
            <a:normAutofit/>
          </a:bodyPr>
          <a:lstStyle>
            <a:lvl1pPr lvl="0" algn="l">
              <a:spcBef>
                <a:spcPts val="0"/>
              </a:spcBef>
              <a:spcAft>
                <a:spcPts val="0"/>
              </a:spcAft>
              <a:buClr>
                <a:schemeClr val="dk1"/>
              </a:buClr>
              <a:buSzPts val="1000"/>
              <a:buFont typeface="Calibri"/>
              <a:buNone/>
              <a:defRPr sz="1000" b="1"/>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711" name="Google Shape;711;p144"/>
          <p:cNvSpPr>
            <a:spLocks noGrp="1"/>
          </p:cNvSpPr>
          <p:nvPr>
            <p:ph type="pic" idx="2"/>
          </p:nvPr>
        </p:nvSpPr>
        <p:spPr>
          <a:xfrm>
            <a:off x="896144" y="306388"/>
            <a:ext cx="2743200" cy="2057400"/>
          </a:xfrm>
          <a:prstGeom prst="rect">
            <a:avLst/>
          </a:prstGeom>
          <a:noFill/>
          <a:ln>
            <a:noFill/>
          </a:ln>
        </p:spPr>
      </p:sp>
      <p:sp>
        <p:nvSpPr>
          <p:cNvPr id="712" name="Google Shape;712;p144"/>
          <p:cNvSpPr txBox="1">
            <a:spLocks noGrp="1"/>
          </p:cNvSpPr>
          <p:nvPr>
            <p:ph type="body" idx="1"/>
          </p:nvPr>
        </p:nvSpPr>
        <p:spPr>
          <a:xfrm>
            <a:off x="896144" y="2683669"/>
            <a:ext cx="2743200" cy="402431"/>
          </a:xfrm>
          <a:prstGeom prst="rect">
            <a:avLst/>
          </a:prstGeom>
          <a:noFill/>
          <a:ln>
            <a:noFill/>
          </a:ln>
        </p:spPr>
        <p:txBody>
          <a:bodyPr spcFirstLastPara="1" wrap="square" lIns="45725" tIns="22850" rIns="45725" bIns="22850" anchor="t" anchorCtr="0">
            <a:normAutofit/>
          </a:bodyPr>
          <a:lstStyle>
            <a:lvl1pPr marL="457200" lvl="0" indent="-228600" algn="l">
              <a:spcBef>
                <a:spcPts val="100"/>
              </a:spcBef>
              <a:spcAft>
                <a:spcPts val="0"/>
              </a:spcAft>
              <a:buClr>
                <a:schemeClr val="dk1"/>
              </a:buClr>
              <a:buSzPts val="700"/>
              <a:buNone/>
              <a:defRPr sz="700"/>
            </a:lvl1pPr>
            <a:lvl2pPr marL="914400" lvl="1" indent="-228600" algn="l">
              <a:spcBef>
                <a:spcPts val="100"/>
              </a:spcBef>
              <a:spcAft>
                <a:spcPts val="0"/>
              </a:spcAft>
              <a:buClr>
                <a:schemeClr val="dk1"/>
              </a:buClr>
              <a:buSzPts val="600"/>
              <a:buNone/>
              <a:defRPr sz="600"/>
            </a:lvl2pPr>
            <a:lvl3pPr marL="1371600" lvl="2" indent="-228600" algn="l">
              <a:spcBef>
                <a:spcPts val="100"/>
              </a:spcBef>
              <a:spcAft>
                <a:spcPts val="0"/>
              </a:spcAft>
              <a:buClr>
                <a:schemeClr val="dk1"/>
              </a:buClr>
              <a:buSzPts val="500"/>
              <a:buNone/>
              <a:defRPr sz="500"/>
            </a:lvl3pPr>
            <a:lvl4pPr marL="1828800" lvl="3" indent="-228600" algn="l">
              <a:spcBef>
                <a:spcPts val="100"/>
              </a:spcBef>
              <a:spcAft>
                <a:spcPts val="0"/>
              </a:spcAft>
              <a:buClr>
                <a:schemeClr val="dk1"/>
              </a:buClr>
              <a:buSzPts val="500"/>
              <a:buNone/>
              <a:defRPr sz="500"/>
            </a:lvl4pPr>
            <a:lvl5pPr marL="2286000" lvl="4" indent="-228600" algn="l">
              <a:spcBef>
                <a:spcPts val="100"/>
              </a:spcBef>
              <a:spcAft>
                <a:spcPts val="0"/>
              </a:spcAft>
              <a:buClr>
                <a:schemeClr val="dk1"/>
              </a:buClr>
              <a:buSzPts val="500"/>
              <a:buNone/>
              <a:defRPr sz="500"/>
            </a:lvl5pPr>
            <a:lvl6pPr marL="2743200" lvl="5" indent="-228600" algn="l">
              <a:spcBef>
                <a:spcPts val="100"/>
              </a:spcBef>
              <a:spcAft>
                <a:spcPts val="0"/>
              </a:spcAft>
              <a:buClr>
                <a:schemeClr val="dk1"/>
              </a:buClr>
              <a:buSzPts val="500"/>
              <a:buNone/>
              <a:defRPr sz="500"/>
            </a:lvl6pPr>
            <a:lvl7pPr marL="3200400" lvl="6" indent="-228600" algn="l">
              <a:spcBef>
                <a:spcPts val="100"/>
              </a:spcBef>
              <a:spcAft>
                <a:spcPts val="0"/>
              </a:spcAft>
              <a:buClr>
                <a:schemeClr val="dk1"/>
              </a:buClr>
              <a:buSzPts val="500"/>
              <a:buNone/>
              <a:defRPr sz="500"/>
            </a:lvl7pPr>
            <a:lvl8pPr marL="3657600" lvl="7" indent="-228600" algn="l">
              <a:spcBef>
                <a:spcPts val="100"/>
              </a:spcBef>
              <a:spcAft>
                <a:spcPts val="0"/>
              </a:spcAft>
              <a:buClr>
                <a:schemeClr val="dk1"/>
              </a:buClr>
              <a:buSzPts val="500"/>
              <a:buNone/>
              <a:defRPr sz="500"/>
            </a:lvl8pPr>
            <a:lvl9pPr marL="4114800" lvl="8" indent="-228600" algn="l">
              <a:spcBef>
                <a:spcPts val="100"/>
              </a:spcBef>
              <a:spcAft>
                <a:spcPts val="0"/>
              </a:spcAft>
              <a:buClr>
                <a:schemeClr val="dk1"/>
              </a:buClr>
              <a:buSzPts val="500"/>
              <a:buNone/>
              <a:defRPr sz="500"/>
            </a:lvl9pPr>
          </a:lstStyle>
          <a:p>
            <a:endParaRPr/>
          </a:p>
        </p:txBody>
      </p:sp>
      <p:sp>
        <p:nvSpPr>
          <p:cNvPr id="713" name="Google Shape;713;p144"/>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14" name="Google Shape;714;p144"/>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15" name="Google Shape;715;p144"/>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16"/>
        <p:cNvGrpSpPr/>
        <p:nvPr/>
      </p:nvGrpSpPr>
      <p:grpSpPr>
        <a:xfrm>
          <a:off x="0" y="0"/>
          <a:ext cx="0" cy="0"/>
          <a:chOff x="0" y="0"/>
          <a:chExt cx="0" cy="0"/>
        </a:xfrm>
      </p:grpSpPr>
      <p:sp>
        <p:nvSpPr>
          <p:cNvPr id="717" name="Google Shape;717;p145"/>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718" name="Google Shape;718;p145"/>
          <p:cNvSpPr txBox="1">
            <a:spLocks noGrp="1"/>
          </p:cNvSpPr>
          <p:nvPr>
            <p:ph type="body" idx="1"/>
          </p:nvPr>
        </p:nvSpPr>
        <p:spPr>
          <a:xfrm rot="5400000">
            <a:off x="1154509" y="-125809"/>
            <a:ext cx="2262982" cy="4114800"/>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719" name="Google Shape;719;p145"/>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20" name="Google Shape;720;p145"/>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21" name="Google Shape;721;p145"/>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2"/>
        <p:cNvGrpSpPr/>
        <p:nvPr/>
      </p:nvGrpSpPr>
      <p:grpSpPr>
        <a:xfrm>
          <a:off x="0" y="0"/>
          <a:ext cx="0" cy="0"/>
          <a:chOff x="0" y="0"/>
          <a:chExt cx="0" cy="0"/>
        </a:xfrm>
      </p:grpSpPr>
      <p:sp>
        <p:nvSpPr>
          <p:cNvPr id="723" name="Google Shape;723;p146"/>
          <p:cNvSpPr txBox="1">
            <a:spLocks noGrp="1"/>
          </p:cNvSpPr>
          <p:nvPr>
            <p:ph type="title"/>
          </p:nvPr>
        </p:nvSpPr>
        <p:spPr>
          <a:xfrm rot="5400000">
            <a:off x="2366169" y="1085850"/>
            <a:ext cx="2925763" cy="10287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724" name="Google Shape;724;p146"/>
          <p:cNvSpPr txBox="1">
            <a:spLocks noGrp="1"/>
          </p:cNvSpPr>
          <p:nvPr>
            <p:ph type="body" idx="1"/>
          </p:nvPr>
        </p:nvSpPr>
        <p:spPr>
          <a:xfrm rot="5400000">
            <a:off x="270669" y="95250"/>
            <a:ext cx="2925763" cy="3009900"/>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725" name="Google Shape;725;p146"/>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26" name="Google Shape;726;p146"/>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27" name="Google Shape;727;p146"/>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32"/>
        <p:cNvGrpSpPr/>
        <p:nvPr/>
      </p:nvGrpSpPr>
      <p:grpSpPr>
        <a:xfrm>
          <a:off x="0" y="0"/>
          <a:ext cx="0" cy="0"/>
          <a:chOff x="0" y="0"/>
          <a:chExt cx="0" cy="0"/>
        </a:xfrm>
      </p:grpSpPr>
      <p:sp>
        <p:nvSpPr>
          <p:cNvPr id="733" name="Google Shape;733;p14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734" name="Google Shape;734;p14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735" name="Google Shape;735;p1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36"/>
        <p:cNvGrpSpPr/>
        <p:nvPr/>
      </p:nvGrpSpPr>
      <p:grpSpPr>
        <a:xfrm>
          <a:off x="0" y="0"/>
          <a:ext cx="0" cy="0"/>
          <a:chOff x="0" y="0"/>
          <a:chExt cx="0" cy="0"/>
        </a:xfrm>
      </p:grpSpPr>
      <p:sp>
        <p:nvSpPr>
          <p:cNvPr id="737" name="Google Shape;737;p1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38" name="Google Shape;738;p14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739" name="Google Shape;739;p1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Bullets slide">
  <p:cSld name="Bullets slide">
    <p:spTree>
      <p:nvGrpSpPr>
        <p:cNvPr id="1" name="Shape 740"/>
        <p:cNvGrpSpPr/>
        <p:nvPr/>
      </p:nvGrpSpPr>
      <p:grpSpPr>
        <a:xfrm>
          <a:off x="0" y="0"/>
          <a:ext cx="0" cy="0"/>
          <a:chOff x="0" y="0"/>
          <a:chExt cx="0" cy="0"/>
        </a:xfrm>
      </p:grpSpPr>
      <p:sp>
        <p:nvSpPr>
          <p:cNvPr id="741" name="Google Shape;741;p150"/>
          <p:cNvSpPr txBox="1">
            <a:spLocks noGrp="1"/>
          </p:cNvSpPr>
          <p:nvPr>
            <p:ph type="title"/>
          </p:nvPr>
        </p:nvSpPr>
        <p:spPr>
          <a:xfrm>
            <a:off x="322523" y="328437"/>
            <a:ext cx="7992300" cy="4611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rgbClr val="2E03C9"/>
              </a:buClr>
              <a:buSzPts val="1900"/>
              <a:buNone/>
              <a:defRPr i="0" u="none" strike="noStrike" cap="none">
                <a:solidFill>
                  <a:srgbClr val="2E03C9"/>
                </a:solidFill>
              </a:defRPr>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a:endParaRPr/>
          </a:p>
        </p:txBody>
      </p:sp>
      <p:sp>
        <p:nvSpPr>
          <p:cNvPr id="742" name="Google Shape;742;p150"/>
          <p:cNvSpPr txBox="1">
            <a:spLocks noGrp="1"/>
          </p:cNvSpPr>
          <p:nvPr>
            <p:ph type="body" idx="1"/>
          </p:nvPr>
        </p:nvSpPr>
        <p:spPr>
          <a:xfrm>
            <a:off x="323530" y="1200150"/>
            <a:ext cx="8228400" cy="3394500"/>
          </a:xfrm>
          <a:prstGeom prst="rect">
            <a:avLst/>
          </a:prstGeom>
          <a:noFill/>
          <a:ln>
            <a:noFill/>
          </a:ln>
        </p:spPr>
        <p:txBody>
          <a:bodyPr spcFirstLastPara="1" wrap="square" lIns="91425" tIns="91425" rIns="91425" bIns="91425" anchor="t" anchorCtr="0">
            <a:normAutofit/>
          </a:bodyPr>
          <a:lstStyle>
            <a:lvl1pPr marL="457200" marR="0" lvl="0" indent="-330200" algn="l">
              <a:lnSpc>
                <a:spcPct val="115000"/>
              </a:lnSpc>
              <a:spcBef>
                <a:spcPts val="400"/>
              </a:spcBef>
              <a:spcAft>
                <a:spcPts val="0"/>
              </a:spcAft>
              <a:buClr>
                <a:schemeClr val="accent3"/>
              </a:buClr>
              <a:buSzPts val="1600"/>
              <a:buChar char="_"/>
              <a:defRPr sz="1600" i="0" u="none" strike="noStrike" cap="none">
                <a:solidFill>
                  <a:schemeClr val="accent3"/>
                </a:solidFill>
              </a:defRPr>
            </a:lvl1pPr>
            <a:lvl2pPr marL="914400" marR="0" lvl="1" indent="-330200" algn="l">
              <a:lnSpc>
                <a:spcPct val="115000"/>
              </a:lnSpc>
              <a:spcBef>
                <a:spcPts val="300"/>
              </a:spcBef>
              <a:spcAft>
                <a:spcPts val="0"/>
              </a:spcAft>
              <a:buClr>
                <a:schemeClr val="accent3"/>
              </a:buClr>
              <a:buSzPts val="1600"/>
              <a:buChar char="•"/>
              <a:defRPr sz="1600" i="0" u="none" strike="noStrike" cap="none">
                <a:solidFill>
                  <a:schemeClr val="accent3"/>
                </a:solidFill>
              </a:defRPr>
            </a:lvl2pPr>
            <a:lvl3pPr marL="1371600" marR="0" lvl="2" indent="-330200" algn="l">
              <a:lnSpc>
                <a:spcPct val="115000"/>
              </a:lnSpc>
              <a:spcBef>
                <a:spcPts val="300"/>
              </a:spcBef>
              <a:spcAft>
                <a:spcPts val="0"/>
              </a:spcAft>
              <a:buClr>
                <a:schemeClr val="accent3"/>
              </a:buClr>
              <a:buSzPts val="1600"/>
              <a:buChar char="•"/>
              <a:defRPr sz="1600" i="0" u="none" strike="noStrike" cap="none">
                <a:solidFill>
                  <a:schemeClr val="accent3"/>
                </a:solidFill>
              </a:defRPr>
            </a:lvl3pPr>
            <a:lvl4pPr marL="1828800" marR="0" lvl="3" indent="-330200" algn="l">
              <a:lnSpc>
                <a:spcPct val="115000"/>
              </a:lnSpc>
              <a:spcBef>
                <a:spcPts val="300"/>
              </a:spcBef>
              <a:spcAft>
                <a:spcPts val="0"/>
              </a:spcAft>
              <a:buClr>
                <a:schemeClr val="accent3"/>
              </a:buClr>
              <a:buSzPts val="1600"/>
              <a:buChar char="•"/>
              <a:defRPr sz="1600" i="0" u="none" strike="noStrike" cap="none">
                <a:solidFill>
                  <a:schemeClr val="accent3"/>
                </a:solidFill>
              </a:defRPr>
            </a:lvl4pPr>
            <a:lvl5pPr marL="2286000" marR="0" lvl="4" indent="-330200" algn="l">
              <a:lnSpc>
                <a:spcPct val="115000"/>
              </a:lnSpc>
              <a:spcBef>
                <a:spcPts val="300"/>
              </a:spcBef>
              <a:spcAft>
                <a:spcPts val="0"/>
              </a:spcAft>
              <a:buClr>
                <a:schemeClr val="accent3"/>
              </a:buClr>
              <a:buSzPts val="1600"/>
              <a:buChar char="•"/>
              <a:defRPr sz="1600" i="0" u="none" strike="noStrike" cap="none">
                <a:solidFill>
                  <a:schemeClr val="accent3"/>
                </a:solidFill>
              </a:defRPr>
            </a:lvl5pPr>
            <a:lvl6pPr marL="2743200" marR="0" lvl="5" indent="-330200" algn="l">
              <a:lnSpc>
                <a:spcPct val="115000"/>
              </a:lnSpc>
              <a:spcBef>
                <a:spcPts val="300"/>
              </a:spcBef>
              <a:spcAft>
                <a:spcPts val="0"/>
              </a:spcAft>
              <a:buClr>
                <a:schemeClr val="accent3"/>
              </a:buClr>
              <a:buSzPts val="1600"/>
              <a:buChar char="•"/>
              <a:defRPr sz="1600" i="0" u="none" strike="noStrike" cap="none">
                <a:solidFill>
                  <a:schemeClr val="accent3"/>
                </a:solidFill>
              </a:defRPr>
            </a:lvl6pPr>
            <a:lvl7pPr marL="3200400" marR="0" lvl="6" indent="-330200" algn="l">
              <a:lnSpc>
                <a:spcPct val="115000"/>
              </a:lnSpc>
              <a:spcBef>
                <a:spcPts val="300"/>
              </a:spcBef>
              <a:spcAft>
                <a:spcPts val="0"/>
              </a:spcAft>
              <a:buClr>
                <a:schemeClr val="accent3"/>
              </a:buClr>
              <a:buSzPts val="1600"/>
              <a:buChar char="•"/>
              <a:defRPr sz="1600" i="0" u="none" strike="noStrike" cap="none">
                <a:solidFill>
                  <a:schemeClr val="accent3"/>
                </a:solidFill>
              </a:defRPr>
            </a:lvl7pPr>
            <a:lvl8pPr marL="3657600" marR="0" lvl="7" indent="-330200" algn="l">
              <a:lnSpc>
                <a:spcPct val="115000"/>
              </a:lnSpc>
              <a:spcBef>
                <a:spcPts val="300"/>
              </a:spcBef>
              <a:spcAft>
                <a:spcPts val="0"/>
              </a:spcAft>
              <a:buClr>
                <a:schemeClr val="accent3"/>
              </a:buClr>
              <a:buSzPts val="1600"/>
              <a:buChar char="•"/>
              <a:defRPr sz="1600" i="0" u="none" strike="noStrike" cap="none">
                <a:solidFill>
                  <a:schemeClr val="accent3"/>
                </a:solidFill>
              </a:defRPr>
            </a:lvl8pPr>
            <a:lvl9pPr marL="4114800" marR="0" lvl="8" indent="-330200" algn="l">
              <a:lnSpc>
                <a:spcPct val="115000"/>
              </a:lnSpc>
              <a:spcBef>
                <a:spcPts val="300"/>
              </a:spcBef>
              <a:spcAft>
                <a:spcPts val="0"/>
              </a:spcAft>
              <a:buClr>
                <a:schemeClr val="accent3"/>
              </a:buClr>
              <a:buSzPts val="1600"/>
              <a:buChar char="•"/>
              <a:defRPr sz="1600" i="0" u="none" strike="noStrike" cap="none">
                <a:solidFill>
                  <a:schemeClr val="accent3"/>
                </a:solidFill>
              </a:defRPr>
            </a:lvl9p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43"/>
        <p:cNvGrpSpPr/>
        <p:nvPr/>
      </p:nvGrpSpPr>
      <p:grpSpPr>
        <a:xfrm>
          <a:off x="0" y="0"/>
          <a:ext cx="0" cy="0"/>
          <a:chOff x="0" y="0"/>
          <a:chExt cx="0" cy="0"/>
        </a:xfrm>
      </p:grpSpPr>
      <p:sp>
        <p:nvSpPr>
          <p:cNvPr id="744" name="Google Shape;744;p151"/>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745" name="Google Shape;745;p1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3"/>
        <p:cNvGrpSpPr/>
        <p:nvPr/>
      </p:nvGrpSpPr>
      <p:grpSpPr>
        <a:xfrm>
          <a:off x="0" y="0"/>
          <a:ext cx="0" cy="0"/>
          <a:chOff x="0" y="0"/>
          <a:chExt cx="0" cy="0"/>
        </a:xfrm>
      </p:grpSpPr>
      <p:sp>
        <p:nvSpPr>
          <p:cNvPr id="64" name="Google Shape;64;p1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65" name="Google Shape;65;p1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66" name="Google Shape;66;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46"/>
        <p:cNvGrpSpPr/>
        <p:nvPr/>
      </p:nvGrpSpPr>
      <p:grpSpPr>
        <a:xfrm>
          <a:off x="0" y="0"/>
          <a:ext cx="0" cy="0"/>
          <a:chOff x="0" y="0"/>
          <a:chExt cx="0" cy="0"/>
        </a:xfrm>
      </p:grpSpPr>
      <p:sp>
        <p:nvSpPr>
          <p:cNvPr id="747" name="Google Shape;747;p1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48" name="Google Shape;748;p15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49" name="Google Shape;749;p15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50" name="Google Shape;750;p1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1"/>
        <p:cNvGrpSpPr/>
        <p:nvPr/>
      </p:nvGrpSpPr>
      <p:grpSpPr>
        <a:xfrm>
          <a:off x="0" y="0"/>
          <a:ext cx="0" cy="0"/>
          <a:chOff x="0" y="0"/>
          <a:chExt cx="0" cy="0"/>
        </a:xfrm>
      </p:grpSpPr>
      <p:sp>
        <p:nvSpPr>
          <p:cNvPr id="752" name="Google Shape;752;p15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53" name="Google Shape;753;p1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54"/>
        <p:cNvGrpSpPr/>
        <p:nvPr/>
      </p:nvGrpSpPr>
      <p:grpSpPr>
        <a:xfrm>
          <a:off x="0" y="0"/>
          <a:ext cx="0" cy="0"/>
          <a:chOff x="0" y="0"/>
          <a:chExt cx="0" cy="0"/>
        </a:xfrm>
      </p:grpSpPr>
      <p:sp>
        <p:nvSpPr>
          <p:cNvPr id="755" name="Google Shape;755;p154"/>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6" name="Google Shape;756;p154"/>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57" name="Google Shape;757;p1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58"/>
        <p:cNvGrpSpPr/>
        <p:nvPr/>
      </p:nvGrpSpPr>
      <p:grpSpPr>
        <a:xfrm>
          <a:off x="0" y="0"/>
          <a:ext cx="0" cy="0"/>
          <a:chOff x="0" y="0"/>
          <a:chExt cx="0" cy="0"/>
        </a:xfrm>
      </p:grpSpPr>
      <p:sp>
        <p:nvSpPr>
          <p:cNvPr id="759" name="Google Shape;759;p155"/>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60" name="Google Shape;760;p1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61"/>
        <p:cNvGrpSpPr/>
        <p:nvPr/>
      </p:nvGrpSpPr>
      <p:grpSpPr>
        <a:xfrm>
          <a:off x="0" y="0"/>
          <a:ext cx="0" cy="0"/>
          <a:chOff x="0" y="0"/>
          <a:chExt cx="0" cy="0"/>
        </a:xfrm>
      </p:grpSpPr>
      <p:sp>
        <p:nvSpPr>
          <p:cNvPr id="762" name="Google Shape;762;p15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156"/>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764" name="Google Shape;764;p156"/>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765" name="Google Shape;765;p156"/>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766" name="Google Shape;766;p15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67"/>
        <p:cNvGrpSpPr/>
        <p:nvPr/>
      </p:nvGrpSpPr>
      <p:grpSpPr>
        <a:xfrm>
          <a:off x="0" y="0"/>
          <a:ext cx="0" cy="0"/>
          <a:chOff x="0" y="0"/>
          <a:chExt cx="0" cy="0"/>
        </a:xfrm>
      </p:grpSpPr>
      <p:sp>
        <p:nvSpPr>
          <p:cNvPr id="768" name="Google Shape;768;p15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769" name="Google Shape;769;p1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70"/>
        <p:cNvGrpSpPr/>
        <p:nvPr/>
      </p:nvGrpSpPr>
      <p:grpSpPr>
        <a:xfrm>
          <a:off x="0" y="0"/>
          <a:ext cx="0" cy="0"/>
          <a:chOff x="0" y="0"/>
          <a:chExt cx="0" cy="0"/>
        </a:xfrm>
      </p:grpSpPr>
      <p:sp>
        <p:nvSpPr>
          <p:cNvPr id="771" name="Google Shape;771;p158"/>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772" name="Google Shape;772;p158"/>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773" name="Google Shape;773;p15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74"/>
        <p:cNvGrpSpPr/>
        <p:nvPr/>
      </p:nvGrpSpPr>
      <p:grpSpPr>
        <a:xfrm>
          <a:off x="0" y="0"/>
          <a:ext cx="0" cy="0"/>
          <a:chOff x="0" y="0"/>
          <a:chExt cx="0" cy="0"/>
        </a:xfrm>
      </p:grpSpPr>
      <p:sp>
        <p:nvSpPr>
          <p:cNvPr id="775" name="Google Shape;775;p1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80"/>
        <p:cNvGrpSpPr/>
        <p:nvPr/>
      </p:nvGrpSpPr>
      <p:grpSpPr>
        <a:xfrm>
          <a:off x="0" y="0"/>
          <a:ext cx="0" cy="0"/>
          <a:chOff x="0" y="0"/>
          <a:chExt cx="0" cy="0"/>
        </a:xfrm>
      </p:grpSpPr>
      <p:sp>
        <p:nvSpPr>
          <p:cNvPr id="781" name="Google Shape;781;p16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782" name="Google Shape;782;p16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783" name="Google Shape;783;p1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84"/>
        <p:cNvGrpSpPr/>
        <p:nvPr/>
      </p:nvGrpSpPr>
      <p:grpSpPr>
        <a:xfrm>
          <a:off x="0" y="0"/>
          <a:ext cx="0" cy="0"/>
          <a:chOff x="0" y="0"/>
          <a:chExt cx="0" cy="0"/>
        </a:xfrm>
      </p:grpSpPr>
      <p:sp>
        <p:nvSpPr>
          <p:cNvPr id="785" name="Google Shape;785;p16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86" name="Google Shape;786;p16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87" name="Google Shape;787;p16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88" name="Google Shape;788;p1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7"/>
        <p:cNvGrpSpPr/>
        <p:nvPr/>
      </p:nvGrpSpPr>
      <p:grpSpPr>
        <a:xfrm>
          <a:off x="0" y="0"/>
          <a:ext cx="0" cy="0"/>
          <a:chOff x="0" y="0"/>
          <a:chExt cx="0" cy="0"/>
        </a:xfrm>
      </p:grpSpPr>
      <p:sp>
        <p:nvSpPr>
          <p:cNvPr id="68" name="Google Shape;68;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9" name="Google Shape;69;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0" name="Google Shape;70;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1" name="Google Shape;71;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9"/>
        <p:cNvGrpSpPr/>
        <p:nvPr/>
      </p:nvGrpSpPr>
      <p:grpSpPr>
        <a:xfrm>
          <a:off x="0" y="0"/>
          <a:ext cx="0" cy="0"/>
          <a:chOff x="0" y="0"/>
          <a:chExt cx="0" cy="0"/>
        </a:xfrm>
      </p:grpSpPr>
      <p:sp>
        <p:nvSpPr>
          <p:cNvPr id="790" name="Google Shape;790;p16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91" name="Google Shape;791;p1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92"/>
        <p:cNvGrpSpPr/>
        <p:nvPr/>
      </p:nvGrpSpPr>
      <p:grpSpPr>
        <a:xfrm>
          <a:off x="0" y="0"/>
          <a:ext cx="0" cy="0"/>
          <a:chOff x="0" y="0"/>
          <a:chExt cx="0" cy="0"/>
        </a:xfrm>
      </p:grpSpPr>
      <p:sp>
        <p:nvSpPr>
          <p:cNvPr id="793" name="Google Shape;793;p164"/>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94" name="Google Shape;794;p164"/>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795" name="Google Shape;795;p1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96"/>
        <p:cNvGrpSpPr/>
        <p:nvPr/>
      </p:nvGrpSpPr>
      <p:grpSpPr>
        <a:xfrm>
          <a:off x="0" y="0"/>
          <a:ext cx="0" cy="0"/>
          <a:chOff x="0" y="0"/>
          <a:chExt cx="0" cy="0"/>
        </a:xfrm>
      </p:grpSpPr>
      <p:sp>
        <p:nvSpPr>
          <p:cNvPr id="797" name="Google Shape;797;p165"/>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8" name="Google Shape;798;p1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99"/>
        <p:cNvGrpSpPr/>
        <p:nvPr/>
      </p:nvGrpSpPr>
      <p:grpSpPr>
        <a:xfrm>
          <a:off x="0" y="0"/>
          <a:ext cx="0" cy="0"/>
          <a:chOff x="0" y="0"/>
          <a:chExt cx="0" cy="0"/>
        </a:xfrm>
      </p:grpSpPr>
      <p:sp>
        <p:nvSpPr>
          <p:cNvPr id="800" name="Google Shape;800;p16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166"/>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02" name="Google Shape;802;p166"/>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03" name="Google Shape;803;p166"/>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04" name="Google Shape;804;p1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05"/>
        <p:cNvGrpSpPr/>
        <p:nvPr/>
      </p:nvGrpSpPr>
      <p:grpSpPr>
        <a:xfrm>
          <a:off x="0" y="0"/>
          <a:ext cx="0" cy="0"/>
          <a:chOff x="0" y="0"/>
          <a:chExt cx="0" cy="0"/>
        </a:xfrm>
      </p:grpSpPr>
      <p:sp>
        <p:nvSpPr>
          <p:cNvPr id="806" name="Google Shape;806;p16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807" name="Google Shape;807;p1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08"/>
        <p:cNvGrpSpPr/>
        <p:nvPr/>
      </p:nvGrpSpPr>
      <p:grpSpPr>
        <a:xfrm>
          <a:off x="0" y="0"/>
          <a:ext cx="0" cy="0"/>
          <a:chOff x="0" y="0"/>
          <a:chExt cx="0" cy="0"/>
        </a:xfrm>
      </p:grpSpPr>
      <p:sp>
        <p:nvSpPr>
          <p:cNvPr id="809" name="Google Shape;809;p168"/>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810" name="Google Shape;810;p168"/>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811" name="Google Shape;811;p1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12"/>
        <p:cNvGrpSpPr/>
        <p:nvPr/>
      </p:nvGrpSpPr>
      <p:grpSpPr>
        <a:xfrm>
          <a:off x="0" y="0"/>
          <a:ext cx="0" cy="0"/>
          <a:chOff x="0" y="0"/>
          <a:chExt cx="0" cy="0"/>
        </a:xfrm>
      </p:grpSpPr>
      <p:sp>
        <p:nvSpPr>
          <p:cNvPr id="813" name="Google Shape;813;p16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9"/>
        <p:cNvGrpSpPr/>
        <p:nvPr/>
      </p:nvGrpSpPr>
      <p:grpSpPr>
        <a:xfrm>
          <a:off x="0" y="0"/>
          <a:ext cx="0" cy="0"/>
          <a:chOff x="0" y="0"/>
          <a:chExt cx="0" cy="0"/>
        </a:xfrm>
      </p:grpSpPr>
      <p:sp>
        <p:nvSpPr>
          <p:cNvPr id="820" name="Google Shape;820;p17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821" name="Google Shape;821;p17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822" name="Google Shape;822;p1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23"/>
        <p:cNvGrpSpPr/>
        <p:nvPr/>
      </p:nvGrpSpPr>
      <p:grpSpPr>
        <a:xfrm>
          <a:off x="0" y="0"/>
          <a:ext cx="0" cy="0"/>
          <a:chOff x="0" y="0"/>
          <a:chExt cx="0" cy="0"/>
        </a:xfrm>
      </p:grpSpPr>
      <p:sp>
        <p:nvSpPr>
          <p:cNvPr id="824" name="Google Shape;824;p17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825" name="Google Shape;825;p17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826" name="Google Shape;826;p1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27"/>
        <p:cNvGrpSpPr/>
        <p:nvPr/>
      </p:nvGrpSpPr>
      <p:grpSpPr>
        <a:xfrm>
          <a:off x="0" y="0"/>
          <a:ext cx="0" cy="0"/>
          <a:chOff x="0" y="0"/>
          <a:chExt cx="0" cy="0"/>
        </a:xfrm>
      </p:grpSpPr>
      <p:sp>
        <p:nvSpPr>
          <p:cNvPr id="828" name="Google Shape;828;p17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829" name="Google Shape;829;p17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4" name="Google Shape;74;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30"/>
        <p:cNvGrpSpPr/>
        <p:nvPr/>
      </p:nvGrpSpPr>
      <p:grpSpPr>
        <a:xfrm>
          <a:off x="0" y="0"/>
          <a:ext cx="0" cy="0"/>
          <a:chOff x="0" y="0"/>
          <a:chExt cx="0" cy="0"/>
        </a:xfrm>
      </p:grpSpPr>
      <p:sp>
        <p:nvSpPr>
          <p:cNvPr id="831" name="Google Shape;831;p17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32" name="Google Shape;832;p17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33" name="Google Shape;833;p17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34"/>
        <p:cNvGrpSpPr/>
        <p:nvPr/>
      </p:nvGrpSpPr>
      <p:grpSpPr>
        <a:xfrm>
          <a:off x="0" y="0"/>
          <a:ext cx="0" cy="0"/>
          <a:chOff x="0" y="0"/>
          <a:chExt cx="0" cy="0"/>
        </a:xfrm>
      </p:grpSpPr>
      <p:sp>
        <p:nvSpPr>
          <p:cNvPr id="835" name="Google Shape;835;p17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36" name="Google Shape;836;p17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837" name="Google Shape;837;p17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838" name="Google Shape;838;p17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39"/>
        <p:cNvGrpSpPr/>
        <p:nvPr/>
      </p:nvGrpSpPr>
      <p:grpSpPr>
        <a:xfrm>
          <a:off x="0" y="0"/>
          <a:ext cx="0" cy="0"/>
          <a:chOff x="0" y="0"/>
          <a:chExt cx="0" cy="0"/>
        </a:xfrm>
      </p:grpSpPr>
      <p:sp>
        <p:nvSpPr>
          <p:cNvPr id="840" name="Google Shape;840;p17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41" name="Google Shape;841;p17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42"/>
        <p:cNvGrpSpPr/>
        <p:nvPr/>
      </p:nvGrpSpPr>
      <p:grpSpPr>
        <a:xfrm>
          <a:off x="0" y="0"/>
          <a:ext cx="0" cy="0"/>
          <a:chOff x="0" y="0"/>
          <a:chExt cx="0" cy="0"/>
        </a:xfrm>
      </p:grpSpPr>
      <p:sp>
        <p:nvSpPr>
          <p:cNvPr id="843" name="Google Shape;843;p177"/>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844" name="Google Shape;844;p17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5"/>
        <p:cNvGrpSpPr/>
        <p:nvPr/>
      </p:nvGrpSpPr>
      <p:grpSpPr>
        <a:xfrm>
          <a:off x="0" y="0"/>
          <a:ext cx="0" cy="0"/>
          <a:chOff x="0" y="0"/>
          <a:chExt cx="0" cy="0"/>
        </a:xfrm>
      </p:grpSpPr>
      <p:sp>
        <p:nvSpPr>
          <p:cNvPr id="846" name="Google Shape;846;p17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17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48" name="Google Shape;848;p17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9" name="Google Shape;849;p17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850" name="Google Shape;850;p17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51"/>
        <p:cNvGrpSpPr/>
        <p:nvPr/>
      </p:nvGrpSpPr>
      <p:grpSpPr>
        <a:xfrm>
          <a:off x="0" y="0"/>
          <a:ext cx="0" cy="0"/>
          <a:chOff x="0" y="0"/>
          <a:chExt cx="0" cy="0"/>
        </a:xfrm>
      </p:grpSpPr>
      <p:sp>
        <p:nvSpPr>
          <p:cNvPr id="852" name="Google Shape;852;p17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853" name="Google Shape;853;p17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54"/>
        <p:cNvGrpSpPr/>
        <p:nvPr/>
      </p:nvGrpSpPr>
      <p:grpSpPr>
        <a:xfrm>
          <a:off x="0" y="0"/>
          <a:ext cx="0" cy="0"/>
          <a:chOff x="0" y="0"/>
          <a:chExt cx="0" cy="0"/>
        </a:xfrm>
      </p:grpSpPr>
      <p:sp>
        <p:nvSpPr>
          <p:cNvPr id="855" name="Google Shape;855;p180"/>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856" name="Google Shape;856;p180"/>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857" name="Google Shape;857;p1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858"/>
        <p:cNvGrpSpPr/>
        <p:nvPr/>
      </p:nvGrpSpPr>
      <p:grpSpPr>
        <a:xfrm>
          <a:off x="0" y="0"/>
          <a:ext cx="0" cy="0"/>
          <a:chOff x="0" y="0"/>
          <a:chExt cx="0" cy="0"/>
        </a:xfrm>
      </p:grpSpPr>
      <p:sp>
        <p:nvSpPr>
          <p:cNvPr id="859" name="Google Shape;859;p181"/>
          <p:cNvSpPr txBox="1">
            <a:spLocks noGrp="1"/>
          </p:cNvSpPr>
          <p:nvPr>
            <p:ph type="sldNum" idx="12"/>
          </p:nvPr>
        </p:nvSpPr>
        <p:spPr>
          <a:xfrm>
            <a:off x="8536075" y="108781"/>
            <a:ext cx="383700" cy="171300"/>
          </a:xfrm>
          <a:prstGeom prst="rect">
            <a:avLst/>
          </a:prstGeom>
          <a:noFill/>
          <a:ln>
            <a:noFill/>
          </a:ln>
        </p:spPr>
        <p:txBody>
          <a:bodyPr spcFirstLastPara="1" wrap="square" lIns="0" tIns="0" rIns="0" bIns="0"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60" name="Google Shape;860;p181"/>
          <p:cNvSpPr txBox="1">
            <a:spLocks noGrp="1"/>
          </p:cNvSpPr>
          <p:nvPr>
            <p:ph type="title"/>
          </p:nvPr>
        </p:nvSpPr>
        <p:spPr>
          <a:xfrm>
            <a:off x="228517" y="279995"/>
            <a:ext cx="8686800" cy="7428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rgbClr val="A11B61"/>
              </a:buClr>
              <a:buSzPts val="1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61" name="Google Shape;861;p181"/>
          <p:cNvSpPr txBox="1">
            <a:spLocks noGrp="1"/>
          </p:cNvSpPr>
          <p:nvPr>
            <p:ph type="body" idx="1"/>
          </p:nvPr>
        </p:nvSpPr>
        <p:spPr>
          <a:xfrm>
            <a:off x="355700" y="1015025"/>
            <a:ext cx="7087800" cy="36699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Font typeface="Montserrat"/>
              <a:buChar char="●"/>
              <a:defRPr sz="1400" b="1">
                <a:latin typeface="Montserrat"/>
                <a:ea typeface="Montserrat"/>
                <a:cs typeface="Montserrat"/>
                <a:sym typeface="Montserrat"/>
              </a:defRPr>
            </a:lvl1pPr>
            <a:lvl2pPr marL="914400" lvl="1" indent="-317500" algn="l">
              <a:lnSpc>
                <a:spcPct val="115000"/>
              </a:lnSpc>
              <a:spcBef>
                <a:spcPts val="0"/>
              </a:spcBef>
              <a:spcAft>
                <a:spcPts val="0"/>
              </a:spcAft>
              <a:buClr>
                <a:schemeClr val="dk1"/>
              </a:buClr>
              <a:buSzPts val="1400"/>
              <a:buChar char="○"/>
              <a:defRPr sz="1400">
                <a:solidFill>
                  <a:schemeClr val="dk1"/>
                </a:solidFill>
              </a:defRPr>
            </a:lvl2pPr>
            <a:lvl3pPr marL="1371600" lvl="2" indent="-317500" algn="l">
              <a:lnSpc>
                <a:spcPct val="115000"/>
              </a:lnSpc>
              <a:spcBef>
                <a:spcPts val="0"/>
              </a:spcBef>
              <a:spcAft>
                <a:spcPts val="0"/>
              </a:spcAft>
              <a:buSzPts val="1400"/>
              <a:buChar char="■"/>
              <a:defRPr sz="1400"/>
            </a:lvl3pPr>
            <a:lvl4pPr marL="1828800" lvl="3" indent="-317500" algn="l">
              <a:lnSpc>
                <a:spcPct val="115000"/>
              </a:lnSpc>
              <a:spcBef>
                <a:spcPts val="0"/>
              </a:spcBef>
              <a:spcAft>
                <a:spcPts val="0"/>
              </a:spcAft>
              <a:buClr>
                <a:schemeClr val="dk1"/>
              </a:buClr>
              <a:buSzPts val="1400"/>
              <a:buChar char="●"/>
              <a:defRPr sz="1400">
                <a:solidFill>
                  <a:schemeClr val="dk1"/>
                </a:solidFill>
              </a:defRPr>
            </a:lvl4pPr>
            <a:lvl5pPr marL="2286000" lvl="4" indent="-317500" algn="l">
              <a:lnSpc>
                <a:spcPct val="115000"/>
              </a:lnSpc>
              <a:spcBef>
                <a:spcPts val="0"/>
              </a:spcBef>
              <a:spcAft>
                <a:spcPts val="0"/>
              </a:spcAft>
              <a:buClr>
                <a:schemeClr val="accent3"/>
              </a:buClr>
              <a:buSzPts val="1400"/>
              <a:buChar char="○"/>
              <a:defRPr sz="1400">
                <a:solidFill>
                  <a:schemeClr val="accent3"/>
                </a:solidFill>
              </a:defRPr>
            </a:lvl5pPr>
            <a:lvl6pPr marL="2743200" lvl="5" indent="-311150" algn="l">
              <a:lnSpc>
                <a:spcPct val="115000"/>
              </a:lnSpc>
              <a:spcBef>
                <a:spcPts val="0"/>
              </a:spcBef>
              <a:spcAft>
                <a:spcPts val="0"/>
              </a:spcAft>
              <a:buClr>
                <a:schemeClr val="accent3"/>
              </a:buClr>
              <a:buSzPts val="1300"/>
              <a:buChar char="■"/>
              <a:defRPr sz="1300">
                <a:solidFill>
                  <a:schemeClr val="accent3"/>
                </a:solidFill>
              </a:defRPr>
            </a:lvl6pPr>
            <a:lvl7pPr marL="3200400" lvl="6" indent="-311150" algn="l">
              <a:lnSpc>
                <a:spcPct val="115000"/>
              </a:lnSpc>
              <a:spcBef>
                <a:spcPts val="0"/>
              </a:spcBef>
              <a:spcAft>
                <a:spcPts val="0"/>
              </a:spcAft>
              <a:buClr>
                <a:schemeClr val="accent3"/>
              </a:buClr>
              <a:buSzPts val="1300"/>
              <a:buChar char="●"/>
              <a:defRPr sz="1300">
                <a:solidFill>
                  <a:schemeClr val="accent3"/>
                </a:solidFill>
              </a:defRPr>
            </a:lvl7pPr>
            <a:lvl8pPr marL="3657600" lvl="7" indent="-298450" algn="l">
              <a:lnSpc>
                <a:spcPct val="115000"/>
              </a:lnSpc>
              <a:spcBef>
                <a:spcPts val="0"/>
              </a:spcBef>
              <a:spcAft>
                <a:spcPts val="0"/>
              </a:spcAft>
              <a:buClr>
                <a:schemeClr val="accent3"/>
              </a:buClr>
              <a:buSzPts val="1100"/>
              <a:buChar char="○"/>
              <a:defRPr sz="1100">
                <a:solidFill>
                  <a:schemeClr val="accent3"/>
                </a:solidFill>
              </a:defRPr>
            </a:lvl8pPr>
            <a:lvl9pPr marL="4114800" lvl="8" indent="-292100" algn="l">
              <a:lnSpc>
                <a:spcPct val="115000"/>
              </a:lnSpc>
              <a:spcBef>
                <a:spcPts val="0"/>
              </a:spcBef>
              <a:spcAft>
                <a:spcPts val="0"/>
              </a:spcAft>
              <a:buClr>
                <a:schemeClr val="accent3"/>
              </a:buClr>
              <a:buSzPts val="1000"/>
              <a:buChar char="■"/>
              <a:defRPr sz="1000">
                <a:solidFill>
                  <a:schemeClr val="accent3"/>
                </a:solidFill>
              </a:defRPr>
            </a:lvl9pPr>
          </a:lstStyle>
          <a:p>
            <a:endParaRPr/>
          </a:p>
        </p:txBody>
      </p:sp>
      <p:sp>
        <p:nvSpPr>
          <p:cNvPr id="862" name="Google Shape;862;p181"/>
          <p:cNvSpPr txBox="1">
            <a:spLocks noGrp="1"/>
          </p:cNvSpPr>
          <p:nvPr>
            <p:ph type="subTitle" idx="2"/>
          </p:nvPr>
        </p:nvSpPr>
        <p:spPr>
          <a:xfrm>
            <a:off x="142577" y="565800"/>
            <a:ext cx="8686800" cy="225600"/>
          </a:xfrm>
          <a:prstGeom prst="rect">
            <a:avLst/>
          </a:prstGeom>
          <a:noFill/>
          <a:ln>
            <a:noFill/>
          </a:ln>
        </p:spPr>
        <p:txBody>
          <a:bodyPr spcFirstLastPara="1" wrap="square" lIns="91425" tIns="91425" rIns="91425" bIns="91425" anchor="t" anchorCtr="0">
            <a:normAutofit/>
          </a:bodyPr>
          <a:lstStyle>
            <a:lvl1pPr lvl="0" algn="l">
              <a:lnSpc>
                <a:spcPct val="115000"/>
              </a:lnSpc>
              <a:spcBef>
                <a:spcPts val="0"/>
              </a:spcBef>
              <a:spcAft>
                <a:spcPts val="0"/>
              </a:spcAft>
              <a:buSzPts val="1400"/>
              <a:buNone/>
              <a:defRPr sz="1400" b="1"/>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63"/>
        <p:cNvGrpSpPr/>
        <p:nvPr/>
      </p:nvGrpSpPr>
      <p:grpSpPr>
        <a:xfrm>
          <a:off x="0" y="0"/>
          <a:ext cx="0" cy="0"/>
          <a:chOff x="0" y="0"/>
          <a:chExt cx="0" cy="0"/>
        </a:xfrm>
      </p:grpSpPr>
      <p:sp>
        <p:nvSpPr>
          <p:cNvPr id="864" name="Google Shape;864;p182"/>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a:endParaRPr/>
          </a:p>
        </p:txBody>
      </p:sp>
      <p:sp>
        <p:nvSpPr>
          <p:cNvPr id="865" name="Google Shape;865;p182"/>
          <p:cNvSpPr txBox="1">
            <a:spLocks noGrp="1"/>
          </p:cNvSpPr>
          <p:nvPr>
            <p:ph type="body" idx="1"/>
          </p:nvPr>
        </p:nvSpPr>
        <p:spPr>
          <a:xfrm>
            <a:off x="457200" y="1200150"/>
            <a:ext cx="8229600" cy="33945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66" name="Google Shape;866;p182"/>
          <p:cNvSpPr txBox="1">
            <a:spLocks noGrp="1"/>
          </p:cNvSpPr>
          <p:nvPr>
            <p:ph type="dt" idx="10"/>
          </p:nvPr>
        </p:nvSpPr>
        <p:spPr>
          <a:xfrm>
            <a:off x="457200" y="4767262"/>
            <a:ext cx="2133600" cy="2739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67" name="Google Shape;867;p182"/>
          <p:cNvSpPr txBox="1">
            <a:spLocks noGrp="1"/>
          </p:cNvSpPr>
          <p:nvPr>
            <p:ph type="ftr" idx="11"/>
          </p:nvPr>
        </p:nvSpPr>
        <p:spPr>
          <a:xfrm>
            <a:off x="3124200" y="4767262"/>
            <a:ext cx="2895600" cy="273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68" name="Google Shape;868;p182"/>
          <p:cNvSpPr txBox="1">
            <a:spLocks noGrp="1"/>
          </p:cNvSpPr>
          <p:nvPr>
            <p:ph type="sldNum" idx="12"/>
          </p:nvPr>
        </p:nvSpPr>
        <p:spPr>
          <a:xfrm>
            <a:off x="6553200" y="4767262"/>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1 + half">
  <p:cSld name="1 + half">
    <p:spTree>
      <p:nvGrpSpPr>
        <p:cNvPr id="1" name="Shape 869"/>
        <p:cNvGrpSpPr/>
        <p:nvPr/>
      </p:nvGrpSpPr>
      <p:grpSpPr>
        <a:xfrm>
          <a:off x="0" y="0"/>
          <a:ext cx="0" cy="0"/>
          <a:chOff x="0" y="0"/>
          <a:chExt cx="0" cy="0"/>
        </a:xfrm>
      </p:grpSpPr>
      <p:sp>
        <p:nvSpPr>
          <p:cNvPr id="870" name="Google Shape;870;p18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71" name="Google Shape;871;p18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72" name="Google Shape;872;p183"/>
          <p:cNvSpPr txBox="1">
            <a:spLocks noGrp="1"/>
          </p:cNvSpPr>
          <p:nvPr>
            <p:ph type="body" idx="2"/>
          </p:nvPr>
        </p:nvSpPr>
        <p:spPr>
          <a:xfrm>
            <a:off x="1301263" y="2571750"/>
            <a:ext cx="2321700" cy="2062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73" name="Google Shape;873;p183"/>
          <p:cNvSpPr txBox="1">
            <a:spLocks noGrp="1"/>
          </p:cNvSpPr>
          <p:nvPr>
            <p:ph type="body" idx="3"/>
          </p:nvPr>
        </p:nvSpPr>
        <p:spPr>
          <a:xfrm>
            <a:off x="1301263" y="4805362"/>
            <a:ext cx="6738900" cy="338100"/>
          </a:xfrm>
          <a:prstGeom prst="rect">
            <a:avLst/>
          </a:prstGeom>
          <a:noFill/>
          <a:ln>
            <a:noFill/>
          </a:ln>
        </p:spPr>
        <p:txBody>
          <a:bodyPr spcFirstLastPara="1" wrap="square" lIns="91425" tIns="91425" rIns="91425" bIns="91425" anchor="t" anchorCtr="0">
            <a:noAutofit/>
          </a:bodyPr>
          <a:lstStyle>
            <a:lvl1pPr marL="457200" lvl="0" indent="-228600" algn="l">
              <a:lnSpc>
                <a:spcPct val="85000"/>
              </a:lnSpc>
              <a:spcBef>
                <a:spcPts val="0"/>
              </a:spcBef>
              <a:spcAft>
                <a:spcPts val="0"/>
              </a:spcAft>
              <a:buSzPts val="1800"/>
              <a:buFont typeface="Arial"/>
              <a:buNone/>
              <a:defRPr sz="600" i="0">
                <a:solidFill>
                  <a:schemeClr val="dk1"/>
                </a:solidFill>
                <a:latin typeface="Arial"/>
                <a:ea typeface="Arial"/>
                <a:cs typeface="Arial"/>
                <a:sym typeface="Arial"/>
              </a:defRPr>
            </a:lvl1pPr>
            <a:lvl2pPr marL="914400" lvl="1" indent="-228600" algn="l">
              <a:lnSpc>
                <a:spcPct val="85000"/>
              </a:lnSpc>
              <a:spcBef>
                <a:spcPts val="1600"/>
              </a:spcBef>
              <a:spcAft>
                <a:spcPts val="0"/>
              </a:spcAft>
              <a:buSzPts val="1400"/>
              <a:buFont typeface="Arial"/>
              <a:buNone/>
              <a:defRPr sz="600">
                <a:solidFill>
                  <a:schemeClr val="dk2"/>
                </a:solidFill>
                <a:latin typeface="Arial"/>
                <a:ea typeface="Arial"/>
                <a:cs typeface="Arial"/>
                <a:sym typeface="Arial"/>
              </a:defRPr>
            </a:lvl2pPr>
            <a:lvl3pPr marL="1371600" lvl="2" indent="-228600" algn="l">
              <a:lnSpc>
                <a:spcPct val="85000"/>
              </a:lnSpc>
              <a:spcBef>
                <a:spcPts val="1600"/>
              </a:spcBef>
              <a:spcAft>
                <a:spcPts val="0"/>
              </a:spcAft>
              <a:buSzPts val="1400"/>
              <a:buFont typeface="Arial"/>
              <a:buNone/>
              <a:defRPr sz="600">
                <a:solidFill>
                  <a:schemeClr val="dk2"/>
                </a:solidFill>
                <a:latin typeface="Arial"/>
                <a:ea typeface="Arial"/>
                <a:cs typeface="Arial"/>
                <a:sym typeface="Arial"/>
              </a:defRPr>
            </a:lvl3pPr>
            <a:lvl4pPr marL="1828800" lvl="3" indent="-228600" algn="l">
              <a:lnSpc>
                <a:spcPct val="85000"/>
              </a:lnSpc>
              <a:spcBef>
                <a:spcPts val="1600"/>
              </a:spcBef>
              <a:spcAft>
                <a:spcPts val="0"/>
              </a:spcAft>
              <a:buSzPts val="1400"/>
              <a:buFont typeface="Arial"/>
              <a:buNone/>
              <a:defRPr sz="600">
                <a:solidFill>
                  <a:schemeClr val="dk2"/>
                </a:solidFill>
                <a:latin typeface="Arial"/>
                <a:ea typeface="Arial"/>
                <a:cs typeface="Arial"/>
                <a:sym typeface="Arial"/>
              </a:defRPr>
            </a:lvl4pPr>
            <a:lvl5pPr marL="2286000" lvl="4" indent="-228600" algn="l">
              <a:lnSpc>
                <a:spcPct val="85000"/>
              </a:lnSpc>
              <a:spcBef>
                <a:spcPts val="1600"/>
              </a:spcBef>
              <a:spcAft>
                <a:spcPts val="0"/>
              </a:spcAft>
              <a:buSzPts val="1400"/>
              <a:buFont typeface="Arial"/>
              <a:buNone/>
              <a:defRPr sz="600">
                <a:solidFill>
                  <a:schemeClr val="dk2"/>
                </a:solidFill>
                <a:latin typeface="Arial"/>
                <a:ea typeface="Arial"/>
                <a:cs typeface="Arial"/>
                <a:sym typeface="Arial"/>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5"/>
        <p:cNvGrpSpPr/>
        <p:nvPr/>
      </p:nvGrpSpPr>
      <p:grpSpPr>
        <a:xfrm>
          <a:off x="0" y="0"/>
          <a:ext cx="0" cy="0"/>
          <a:chOff x="0" y="0"/>
          <a:chExt cx="0" cy="0"/>
        </a:xfrm>
      </p:grpSpPr>
      <p:sp>
        <p:nvSpPr>
          <p:cNvPr id="76" name="Google Shape;76;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7" name="Google Shape;77;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8" name="Google Shape;78;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9"/>
        <p:cNvGrpSpPr/>
        <p:nvPr/>
      </p:nvGrpSpPr>
      <p:grpSpPr>
        <a:xfrm>
          <a:off x="0" y="0"/>
          <a:ext cx="0" cy="0"/>
          <a:chOff x="0" y="0"/>
          <a:chExt cx="0" cy="0"/>
        </a:xfrm>
      </p:grpSpPr>
      <p:sp>
        <p:nvSpPr>
          <p:cNvPr id="80" name="Google Shape;80;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81" name="Google Shape;81;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2"/>
        <p:cNvGrpSpPr/>
        <p:nvPr/>
      </p:nvGrpSpPr>
      <p:grpSpPr>
        <a:xfrm>
          <a:off x="0" y="0"/>
          <a:ext cx="0" cy="0"/>
          <a:chOff x="0" y="0"/>
          <a:chExt cx="0" cy="0"/>
        </a:xfrm>
      </p:grpSpPr>
      <p:sp>
        <p:nvSpPr>
          <p:cNvPr id="83" name="Google Shape;83;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5" name="Google Shape;85;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6" name="Google Shape;86;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7" name="Google Shape;8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8"/>
        <p:cNvGrpSpPr/>
        <p:nvPr/>
      </p:nvGrpSpPr>
      <p:grpSpPr>
        <a:xfrm>
          <a:off x="0" y="0"/>
          <a:ext cx="0" cy="0"/>
          <a:chOff x="0" y="0"/>
          <a:chExt cx="0" cy="0"/>
        </a:xfrm>
      </p:grpSpPr>
      <p:sp>
        <p:nvSpPr>
          <p:cNvPr id="89" name="Google Shape;89;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90" name="Google Shape;90;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1"/>
        <p:cNvGrpSpPr/>
        <p:nvPr/>
      </p:nvGrpSpPr>
      <p:grpSpPr>
        <a:xfrm>
          <a:off x="0" y="0"/>
          <a:ext cx="0" cy="0"/>
          <a:chOff x="0" y="0"/>
          <a:chExt cx="0" cy="0"/>
        </a:xfrm>
      </p:grpSpPr>
      <p:sp>
        <p:nvSpPr>
          <p:cNvPr id="92" name="Google Shape;92;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94" name="Google Shape;9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5"/>
        <p:cNvGrpSpPr/>
        <p:nvPr/>
      </p:nvGrpSpPr>
      <p:grpSpPr>
        <a:xfrm>
          <a:off x="0" y="0"/>
          <a:ext cx="0" cy="0"/>
          <a:chOff x="0" y="0"/>
          <a:chExt cx="0" cy="0"/>
        </a:xfrm>
      </p:grpSpPr>
      <p:sp>
        <p:nvSpPr>
          <p:cNvPr id="96" name="Google Shape;96;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7"/>
        <p:cNvGrpSpPr/>
        <p:nvPr/>
      </p:nvGrpSpPr>
      <p:grpSpPr>
        <a:xfrm>
          <a:off x="0" y="0"/>
          <a:ext cx="0" cy="0"/>
          <a:chOff x="0" y="0"/>
          <a:chExt cx="0" cy="0"/>
        </a:xfrm>
      </p:grpSpPr>
      <p:sp>
        <p:nvSpPr>
          <p:cNvPr id="98" name="Google Shape;98;p25"/>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99" name="Google Shape;99;p25"/>
          <p:cNvSpPr txBox="1">
            <a:spLocks noGrp="1"/>
          </p:cNvSpPr>
          <p:nvPr>
            <p:ph type="body" idx="1"/>
          </p:nvPr>
        </p:nvSpPr>
        <p:spPr>
          <a:xfrm>
            <a:off x="457200" y="1200150"/>
            <a:ext cx="4038600" cy="3394500"/>
          </a:xfrm>
          <a:prstGeom prst="rect">
            <a:avLst/>
          </a:prstGeom>
          <a:noFill/>
          <a:ln>
            <a:noFill/>
          </a:ln>
        </p:spPr>
        <p:txBody>
          <a:bodyPr spcFirstLastPara="1" wrap="square" lIns="91425" tIns="91425" rIns="91425" bIns="91425" anchor="t" anchorCtr="0">
            <a:noAutofit/>
          </a:bodyPr>
          <a:lstStyle>
            <a:lvl1pPr marL="457200" marR="0" lvl="0"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5"/>
          <p:cNvSpPr txBox="1">
            <a:spLocks noGrp="1"/>
          </p:cNvSpPr>
          <p:nvPr>
            <p:ph type="body" idx="2"/>
          </p:nvPr>
        </p:nvSpPr>
        <p:spPr>
          <a:xfrm>
            <a:off x="4648200" y="1200150"/>
            <a:ext cx="4038600" cy="3394500"/>
          </a:xfrm>
          <a:prstGeom prst="rect">
            <a:avLst/>
          </a:prstGeom>
          <a:noFill/>
          <a:ln>
            <a:noFill/>
          </a:ln>
        </p:spPr>
        <p:txBody>
          <a:bodyPr spcFirstLastPara="1" wrap="square" lIns="91425" tIns="91425" rIns="91425" bIns="91425" anchor="t" anchorCtr="0">
            <a:noAutofit/>
          </a:bodyPr>
          <a:lstStyle>
            <a:lvl1pPr marL="457200" marR="0" lvl="0"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5"/>
          <p:cNvSpPr txBox="1">
            <a:spLocks noGrp="1"/>
          </p:cNvSpPr>
          <p:nvPr>
            <p:ph type="dt" idx="10"/>
          </p:nvPr>
        </p:nvSpPr>
        <p:spPr>
          <a:xfrm>
            <a:off x="457200" y="4767263"/>
            <a:ext cx="2133600" cy="2739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p25"/>
          <p:cNvSpPr txBox="1">
            <a:spLocks noGrp="1"/>
          </p:cNvSpPr>
          <p:nvPr>
            <p:ph type="ftr" idx="11"/>
          </p:nvPr>
        </p:nvSpPr>
        <p:spPr>
          <a:xfrm>
            <a:off x="3124200" y="4767263"/>
            <a:ext cx="2895600" cy="2739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3" name="Google Shape;103;p2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resentation Title Slide">
  <p:cSld name="Presentation Title Slide">
    <p:spTree>
      <p:nvGrpSpPr>
        <p:cNvPr id="1" name="Shape 104"/>
        <p:cNvGrpSpPr/>
        <p:nvPr/>
      </p:nvGrpSpPr>
      <p:grpSpPr>
        <a:xfrm>
          <a:off x="0" y="0"/>
          <a:ext cx="0" cy="0"/>
          <a:chOff x="0" y="0"/>
          <a:chExt cx="0" cy="0"/>
        </a:xfrm>
      </p:grpSpPr>
      <p:pic>
        <p:nvPicPr>
          <p:cNvPr id="105" name="Google Shape;105;p26"/>
          <p:cNvPicPr preferRelativeResize="0"/>
          <p:nvPr/>
        </p:nvPicPr>
        <p:blipFill rotWithShape="1">
          <a:blip r:embed="rId2">
            <a:alphaModFix/>
          </a:blip>
          <a:srcRect/>
          <a:stretch/>
        </p:blipFill>
        <p:spPr>
          <a:xfrm>
            <a:off x="0" y="-2510"/>
            <a:ext cx="9140335" cy="5146009"/>
          </a:xfrm>
          <a:prstGeom prst="rect">
            <a:avLst/>
          </a:prstGeom>
          <a:noFill/>
          <a:ln>
            <a:noFill/>
          </a:ln>
        </p:spPr>
      </p:pic>
      <p:sp>
        <p:nvSpPr>
          <p:cNvPr id="106" name="Google Shape;106;p26"/>
          <p:cNvSpPr/>
          <p:nvPr/>
        </p:nvSpPr>
        <p:spPr>
          <a:xfrm>
            <a:off x="628650" y="1116151"/>
            <a:ext cx="8039100" cy="1102500"/>
          </a:xfrm>
          <a:prstGeom prst="rect">
            <a:avLst/>
          </a:prstGeom>
          <a:noFill/>
          <a:ln w="76200" cap="flat" cmpd="sng">
            <a:solidFill>
              <a:schemeClr val="l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entury Gothic"/>
              <a:ea typeface="Century Gothic"/>
              <a:cs typeface="Century Gothic"/>
              <a:sym typeface="Century Gothic"/>
            </a:endParaRPr>
          </a:p>
        </p:txBody>
      </p:sp>
      <p:sp>
        <p:nvSpPr>
          <p:cNvPr id="107" name="Google Shape;107;p26"/>
          <p:cNvSpPr/>
          <p:nvPr/>
        </p:nvSpPr>
        <p:spPr>
          <a:xfrm>
            <a:off x="3114675" y="2558824"/>
            <a:ext cx="2914800" cy="698700"/>
          </a:xfrm>
          <a:prstGeom prst="rect">
            <a:avLst/>
          </a:prstGeom>
          <a:solidFill>
            <a:schemeClr val="accent2"/>
          </a:solidFill>
          <a:ln>
            <a:noFill/>
          </a:ln>
        </p:spPr>
        <p:txBody>
          <a:bodyPr spcFirstLastPara="1" wrap="square" lIns="68575" tIns="0" rIns="68575" bIns="228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Calibri"/>
              <a:ea typeface="Calibri"/>
              <a:cs typeface="Calibri"/>
              <a:sym typeface="Calibri"/>
            </a:endParaRPr>
          </a:p>
        </p:txBody>
      </p:sp>
      <p:sp>
        <p:nvSpPr>
          <p:cNvPr id="108" name="Google Shape;108;p26"/>
          <p:cNvSpPr txBox="1">
            <a:spLocks noGrp="1"/>
          </p:cNvSpPr>
          <p:nvPr>
            <p:ph type="body" idx="1"/>
          </p:nvPr>
        </p:nvSpPr>
        <p:spPr>
          <a:xfrm>
            <a:off x="838200" y="1238786"/>
            <a:ext cx="7467600" cy="857400"/>
          </a:xfrm>
          <a:prstGeom prst="rect">
            <a:avLst/>
          </a:prstGeom>
          <a:noFill/>
          <a:ln>
            <a:noFill/>
          </a:ln>
        </p:spPr>
        <p:txBody>
          <a:bodyPr spcFirstLastPara="1" wrap="square" lIns="68575" tIns="34275" rIns="68575" bIns="34275" anchor="t" anchorCtr="0">
            <a:normAutofit/>
          </a:bodyPr>
          <a:lstStyle>
            <a:lvl1pPr marL="457200" lvl="0" indent="-546100" algn="ctr">
              <a:lnSpc>
                <a:spcPct val="115000"/>
              </a:lnSpc>
              <a:spcBef>
                <a:spcPts val="1000"/>
              </a:spcBef>
              <a:spcAft>
                <a:spcPts val="0"/>
              </a:spcAft>
              <a:buClr>
                <a:schemeClr val="lt1"/>
              </a:buClr>
              <a:buSzPts val="5000"/>
              <a:buChar char="●"/>
              <a:defRPr sz="5000" b="1">
                <a:solidFill>
                  <a:schemeClr val="lt1"/>
                </a:solidFill>
              </a:defRPr>
            </a:lvl1pPr>
            <a:lvl2pPr marL="914400" lvl="1" indent="-317500" algn="l">
              <a:lnSpc>
                <a:spcPct val="115000"/>
              </a:lnSpc>
              <a:spcBef>
                <a:spcPts val="1600"/>
              </a:spcBef>
              <a:spcAft>
                <a:spcPts val="0"/>
              </a:spcAft>
              <a:buClr>
                <a:schemeClr val="dk1"/>
              </a:buClr>
              <a:buSzPts val="1400"/>
              <a:buChar char="○"/>
              <a:defRPr/>
            </a:lvl2pPr>
            <a:lvl3pPr marL="1371600" lvl="2" indent="-317500" algn="l">
              <a:lnSpc>
                <a:spcPct val="115000"/>
              </a:lnSpc>
              <a:spcBef>
                <a:spcPts val="1600"/>
              </a:spcBef>
              <a:spcAft>
                <a:spcPts val="0"/>
              </a:spcAft>
              <a:buClr>
                <a:schemeClr val="lt2"/>
              </a:buClr>
              <a:buSzPts val="1400"/>
              <a:buChar char="■"/>
              <a:defRPr/>
            </a:lvl3pPr>
            <a:lvl4pPr marL="1828800" lvl="3" indent="-317500" algn="l">
              <a:lnSpc>
                <a:spcPct val="115000"/>
              </a:lnSpc>
              <a:spcBef>
                <a:spcPts val="1600"/>
              </a:spcBef>
              <a:spcAft>
                <a:spcPts val="0"/>
              </a:spcAft>
              <a:buClr>
                <a:srgbClr val="626262"/>
              </a:buClr>
              <a:buSzPts val="1400"/>
              <a:buChar char="●"/>
              <a:defRPr/>
            </a:lvl4pPr>
            <a:lvl5pPr marL="2286000" lvl="4" indent="-317500" algn="l">
              <a:lnSpc>
                <a:spcPct val="115000"/>
              </a:lnSpc>
              <a:spcBef>
                <a:spcPts val="1600"/>
              </a:spcBef>
              <a:spcAft>
                <a:spcPts val="0"/>
              </a:spcAft>
              <a:buClr>
                <a:srgbClr val="626262"/>
              </a:buClr>
              <a:buSzPts val="1400"/>
              <a:buChar char="○"/>
              <a:defRPr/>
            </a:lvl5pPr>
            <a:lvl6pPr marL="2743200" lvl="5" indent="-317500" algn="l">
              <a:lnSpc>
                <a:spcPct val="115000"/>
              </a:lnSpc>
              <a:spcBef>
                <a:spcPts val="1600"/>
              </a:spcBef>
              <a:spcAft>
                <a:spcPts val="0"/>
              </a:spcAft>
              <a:buClr>
                <a:schemeClr val="dk1"/>
              </a:buClr>
              <a:buSzPts val="1400"/>
              <a:buChar char="■"/>
              <a:defRPr/>
            </a:lvl6pPr>
            <a:lvl7pPr marL="3200400" lvl="6" indent="-317500" algn="l">
              <a:lnSpc>
                <a:spcPct val="115000"/>
              </a:lnSpc>
              <a:spcBef>
                <a:spcPts val="1600"/>
              </a:spcBef>
              <a:spcAft>
                <a:spcPts val="0"/>
              </a:spcAft>
              <a:buClr>
                <a:schemeClr val="dk1"/>
              </a:buClr>
              <a:buSzPts val="1400"/>
              <a:buChar char="●"/>
              <a:defRPr/>
            </a:lvl7pPr>
            <a:lvl8pPr marL="3657600" lvl="7" indent="-317500" algn="l">
              <a:lnSpc>
                <a:spcPct val="115000"/>
              </a:lnSpc>
              <a:spcBef>
                <a:spcPts val="1600"/>
              </a:spcBef>
              <a:spcAft>
                <a:spcPts val="0"/>
              </a:spcAft>
              <a:buClr>
                <a:schemeClr val="dk1"/>
              </a:buClr>
              <a:buSzPts val="1400"/>
              <a:buChar char="○"/>
              <a:defRPr/>
            </a:lvl8pPr>
            <a:lvl9pPr marL="4114800" lvl="8" indent="-317500" algn="l">
              <a:lnSpc>
                <a:spcPct val="115000"/>
              </a:lnSpc>
              <a:spcBef>
                <a:spcPts val="1600"/>
              </a:spcBef>
              <a:spcAft>
                <a:spcPts val="1600"/>
              </a:spcAft>
              <a:buClr>
                <a:schemeClr val="dk1"/>
              </a:buClr>
              <a:buSzPts val="1400"/>
              <a:buChar char="■"/>
              <a:defRPr/>
            </a:lvl9pPr>
          </a:lstStyle>
          <a:p>
            <a:endParaRPr/>
          </a:p>
        </p:txBody>
      </p:sp>
      <p:sp>
        <p:nvSpPr>
          <p:cNvPr id="109" name="Google Shape;109;p26"/>
          <p:cNvSpPr txBox="1">
            <a:spLocks noGrp="1"/>
          </p:cNvSpPr>
          <p:nvPr>
            <p:ph type="body" idx="2"/>
          </p:nvPr>
        </p:nvSpPr>
        <p:spPr>
          <a:xfrm>
            <a:off x="3295650" y="2716958"/>
            <a:ext cx="2552700" cy="281100"/>
          </a:xfrm>
          <a:prstGeom prst="rect">
            <a:avLst/>
          </a:prstGeom>
          <a:noFill/>
          <a:ln>
            <a:noFill/>
          </a:ln>
        </p:spPr>
        <p:txBody>
          <a:bodyPr spcFirstLastPara="1" wrap="square" lIns="68575" tIns="34275" rIns="68575" bIns="34275" anchor="t" anchorCtr="0">
            <a:normAutofit/>
          </a:bodyPr>
          <a:lstStyle>
            <a:lvl1pPr marL="457200" lvl="0" indent="-355600" algn="ctr">
              <a:lnSpc>
                <a:spcPct val="115000"/>
              </a:lnSpc>
              <a:spcBef>
                <a:spcPts val="400"/>
              </a:spcBef>
              <a:spcAft>
                <a:spcPts val="0"/>
              </a:spcAft>
              <a:buClr>
                <a:schemeClr val="lt1"/>
              </a:buClr>
              <a:buSzPts val="2000"/>
              <a:buChar char="●"/>
              <a:defRPr sz="2000">
                <a:solidFill>
                  <a:schemeClr val="lt1"/>
                </a:solidFill>
                <a:latin typeface="Century Gothic"/>
                <a:ea typeface="Century Gothic"/>
                <a:cs typeface="Century Gothic"/>
                <a:sym typeface="Century Gothic"/>
              </a:defRPr>
            </a:lvl1pPr>
            <a:lvl2pPr marL="914400" lvl="1" indent="-317500" algn="l">
              <a:lnSpc>
                <a:spcPct val="115000"/>
              </a:lnSpc>
              <a:spcBef>
                <a:spcPts val="1600"/>
              </a:spcBef>
              <a:spcAft>
                <a:spcPts val="0"/>
              </a:spcAft>
              <a:buClr>
                <a:schemeClr val="dk1"/>
              </a:buClr>
              <a:buSzPts val="1400"/>
              <a:buChar char="○"/>
              <a:defRPr/>
            </a:lvl2pPr>
            <a:lvl3pPr marL="1371600" lvl="2" indent="-317500" algn="l">
              <a:lnSpc>
                <a:spcPct val="115000"/>
              </a:lnSpc>
              <a:spcBef>
                <a:spcPts val="1600"/>
              </a:spcBef>
              <a:spcAft>
                <a:spcPts val="0"/>
              </a:spcAft>
              <a:buClr>
                <a:schemeClr val="lt2"/>
              </a:buClr>
              <a:buSzPts val="1400"/>
              <a:buChar char="■"/>
              <a:defRPr/>
            </a:lvl3pPr>
            <a:lvl4pPr marL="1828800" lvl="3" indent="-355600" algn="l">
              <a:lnSpc>
                <a:spcPct val="115000"/>
              </a:lnSpc>
              <a:spcBef>
                <a:spcPts val="1600"/>
              </a:spcBef>
              <a:spcAft>
                <a:spcPts val="0"/>
              </a:spcAft>
              <a:buClr>
                <a:schemeClr val="lt1"/>
              </a:buClr>
              <a:buSzPts val="2000"/>
              <a:buChar char="●"/>
              <a:defRPr sz="2000">
                <a:solidFill>
                  <a:schemeClr val="lt1"/>
                </a:solidFill>
                <a:latin typeface="Century Gothic"/>
                <a:ea typeface="Century Gothic"/>
                <a:cs typeface="Century Gothic"/>
                <a:sym typeface="Century Gothic"/>
              </a:defRPr>
            </a:lvl4pPr>
            <a:lvl5pPr marL="2286000" lvl="4" indent="-317500" algn="l">
              <a:lnSpc>
                <a:spcPct val="115000"/>
              </a:lnSpc>
              <a:spcBef>
                <a:spcPts val="1600"/>
              </a:spcBef>
              <a:spcAft>
                <a:spcPts val="0"/>
              </a:spcAft>
              <a:buClr>
                <a:srgbClr val="626262"/>
              </a:buClr>
              <a:buSzPts val="1400"/>
              <a:buChar char="○"/>
              <a:defRPr/>
            </a:lvl5pPr>
            <a:lvl6pPr marL="2743200" lvl="5" indent="-317500" algn="l">
              <a:lnSpc>
                <a:spcPct val="115000"/>
              </a:lnSpc>
              <a:spcBef>
                <a:spcPts val="1600"/>
              </a:spcBef>
              <a:spcAft>
                <a:spcPts val="0"/>
              </a:spcAft>
              <a:buClr>
                <a:schemeClr val="dk1"/>
              </a:buClr>
              <a:buSzPts val="1400"/>
              <a:buChar char="■"/>
              <a:defRPr/>
            </a:lvl6pPr>
            <a:lvl7pPr marL="3200400" lvl="6" indent="-317500" algn="l">
              <a:lnSpc>
                <a:spcPct val="115000"/>
              </a:lnSpc>
              <a:spcBef>
                <a:spcPts val="1600"/>
              </a:spcBef>
              <a:spcAft>
                <a:spcPts val="0"/>
              </a:spcAft>
              <a:buClr>
                <a:schemeClr val="dk1"/>
              </a:buClr>
              <a:buSzPts val="1400"/>
              <a:buChar char="●"/>
              <a:defRPr/>
            </a:lvl7pPr>
            <a:lvl8pPr marL="3657600" lvl="7" indent="-317500" algn="l">
              <a:lnSpc>
                <a:spcPct val="115000"/>
              </a:lnSpc>
              <a:spcBef>
                <a:spcPts val="1600"/>
              </a:spcBef>
              <a:spcAft>
                <a:spcPts val="0"/>
              </a:spcAft>
              <a:buClr>
                <a:schemeClr val="dk1"/>
              </a:buClr>
              <a:buSzPts val="1400"/>
              <a:buChar char="○"/>
              <a:defRPr/>
            </a:lvl8pPr>
            <a:lvl9pPr marL="4114800" lvl="8" indent="-317500" algn="l">
              <a:lnSpc>
                <a:spcPct val="115000"/>
              </a:lnSpc>
              <a:spcBef>
                <a:spcPts val="1600"/>
              </a:spcBef>
              <a:spcAft>
                <a:spcPts val="1600"/>
              </a:spcAft>
              <a:buClr>
                <a:schemeClr val="dk1"/>
              </a:buClr>
              <a:buSzPts val="14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500"/>
                                        <p:tgtEl>
                                          <p:spTgt spid="106"/>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107"/>
                                        </p:tgtEl>
                                        <p:attrNameLst>
                                          <p:attrName>style.visibility</p:attrName>
                                        </p:attrNameLst>
                                      </p:cBhvr>
                                      <p:to>
                                        <p:strVal val="visible"/>
                                      </p:to>
                                    </p:set>
                                    <p:anim calcmode="lin" valueType="num">
                                      <p:cBhvr additive="base">
                                        <p:cTn id="11" dur="500"/>
                                        <p:tgtEl>
                                          <p:spTgt spid="107"/>
                                        </p:tgtEl>
                                        <p:attrNameLst>
                                          <p:attrName>ppt_w</p:attrName>
                                        </p:attrNameLst>
                                      </p:cBhvr>
                                      <p:tavLst>
                                        <p:tav tm="0">
                                          <p:val>
                                            <p:strVal val="0"/>
                                          </p:val>
                                        </p:tav>
                                        <p:tav tm="100000">
                                          <p:val>
                                            <p:strVal val="#ppt_w"/>
                                          </p:val>
                                        </p:tav>
                                      </p:tavLst>
                                    </p:anim>
                                    <p:anim calcmode="lin" valueType="num">
                                      <p:cBhvr additive="base">
                                        <p:cTn id="12" dur="500"/>
                                        <p:tgtEl>
                                          <p:spTgt spid="10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5"/>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with title and footer">
  <p:cSld name="Blank with title and footer">
    <p:spTree>
      <p:nvGrpSpPr>
        <p:cNvPr id="1" name="Shape 116"/>
        <p:cNvGrpSpPr/>
        <p:nvPr/>
      </p:nvGrpSpPr>
      <p:grpSpPr>
        <a:xfrm>
          <a:off x="0" y="0"/>
          <a:ext cx="0" cy="0"/>
          <a:chOff x="0" y="0"/>
          <a:chExt cx="0" cy="0"/>
        </a:xfrm>
      </p:grpSpPr>
      <p:sp>
        <p:nvSpPr>
          <p:cNvPr id="117" name="Google Shape;117;p29"/>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dk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8" name="Google Shape;118;p29"/>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9" name="Google Shape;119;p29"/>
          <p:cNvSpPr txBox="1">
            <a:spLocks noGrp="1"/>
          </p:cNvSpPr>
          <p:nvPr>
            <p:ph type="title"/>
          </p:nvPr>
        </p:nvSpPr>
        <p:spPr>
          <a:xfrm>
            <a:off x="459486" y="429297"/>
            <a:ext cx="8255889" cy="381567"/>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2100"/>
              <a:buFont typeface="Arial"/>
              <a:buNone/>
              <a:defRPr sz="2100" b="0" i="0">
                <a:solidFill>
                  <a:schemeClr val="dk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accent2"/>
        </a:solidFill>
        <a:effectLst/>
      </p:bgPr>
    </p:bg>
    <p:spTree>
      <p:nvGrpSpPr>
        <p:cNvPr id="1" name="Shape 120"/>
        <p:cNvGrpSpPr/>
        <p:nvPr/>
      </p:nvGrpSpPr>
      <p:grpSpPr>
        <a:xfrm>
          <a:off x="0" y="0"/>
          <a:ext cx="0" cy="0"/>
          <a:chOff x="0" y="0"/>
          <a:chExt cx="0" cy="0"/>
        </a:xfrm>
      </p:grpSpPr>
      <p:pic>
        <p:nvPicPr>
          <p:cNvPr id="121" name="Google Shape;121;p30"/>
          <p:cNvPicPr preferRelativeResize="0"/>
          <p:nvPr/>
        </p:nvPicPr>
        <p:blipFill rotWithShape="1">
          <a:blip r:embed="rId2">
            <a:alphaModFix amt="50000"/>
          </a:blip>
          <a:srcRect/>
          <a:stretch/>
        </p:blipFill>
        <p:spPr>
          <a:xfrm rot="-5400000">
            <a:off x="3705155" y="-295347"/>
            <a:ext cx="5143498" cy="5734192"/>
          </a:xfrm>
          <a:prstGeom prst="rect">
            <a:avLst/>
          </a:prstGeom>
          <a:noFill/>
          <a:ln>
            <a:noFill/>
          </a:ln>
        </p:spPr>
      </p:pic>
      <p:sp>
        <p:nvSpPr>
          <p:cNvPr id="122" name="Google Shape;122;p30"/>
          <p:cNvSpPr txBox="1">
            <a:spLocks noGrp="1"/>
          </p:cNvSpPr>
          <p:nvPr>
            <p:ph type="ctrTitle"/>
          </p:nvPr>
        </p:nvSpPr>
        <p:spPr>
          <a:xfrm>
            <a:off x="429579" y="1057620"/>
            <a:ext cx="3338791" cy="2952819"/>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2100"/>
              <a:buFont typeface="Arial"/>
              <a:buNone/>
              <a:defRPr sz="2100" b="0" cap="none">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3" name="Google Shape;123;p30"/>
          <p:cNvSpPr txBox="1">
            <a:spLocks noGrp="1"/>
          </p:cNvSpPr>
          <p:nvPr>
            <p:ph type="body" idx="1"/>
          </p:nvPr>
        </p:nvSpPr>
        <p:spPr>
          <a:xfrm>
            <a:off x="429579" y="4166902"/>
            <a:ext cx="3512344" cy="574638"/>
          </a:xfrm>
          <a:prstGeom prst="rect">
            <a:avLst/>
          </a:prstGeom>
          <a:noFill/>
          <a:ln>
            <a:noFill/>
          </a:ln>
        </p:spPr>
        <p:txBody>
          <a:bodyPr spcFirstLastPara="1" wrap="square" lIns="68575" tIns="34275" rIns="68575" bIns="34275" anchor="t" anchorCtr="0">
            <a:noAutofit/>
          </a:bodyPr>
          <a:lstStyle>
            <a:lvl1pPr marL="457200" lvl="0" indent="-228600" algn="l">
              <a:lnSpc>
                <a:spcPct val="110000"/>
              </a:lnSpc>
              <a:spcBef>
                <a:spcPts val="0"/>
              </a:spcBef>
              <a:spcAft>
                <a:spcPts val="0"/>
              </a:spcAft>
              <a:buSzPts val="1200"/>
              <a:buNone/>
              <a:defRPr sz="1200">
                <a:solidFill>
                  <a:schemeClr val="lt1"/>
                </a:solidFill>
                <a:latin typeface="Arial"/>
                <a:ea typeface="Arial"/>
                <a:cs typeface="Arial"/>
                <a:sym typeface="Arial"/>
              </a:defRPr>
            </a:lvl1pPr>
            <a:lvl2pPr marL="914400" lvl="1" indent="-228600" algn="l">
              <a:lnSpc>
                <a:spcPct val="110000"/>
              </a:lnSpc>
              <a:spcBef>
                <a:spcPts val="400"/>
              </a:spcBef>
              <a:spcAft>
                <a:spcPts val="0"/>
              </a:spcAft>
              <a:buSzPts val="1500"/>
              <a:buNone/>
              <a:defRPr sz="1500">
                <a:solidFill>
                  <a:schemeClr val="lt1"/>
                </a:solidFill>
              </a:defRPr>
            </a:lvl2pPr>
            <a:lvl3pPr marL="1371600" lvl="2" indent="-228600" algn="l">
              <a:lnSpc>
                <a:spcPct val="110000"/>
              </a:lnSpc>
              <a:spcBef>
                <a:spcPts val="400"/>
              </a:spcBef>
              <a:spcAft>
                <a:spcPts val="0"/>
              </a:spcAft>
              <a:buSzPts val="1500"/>
              <a:buNone/>
              <a:defRPr sz="1500">
                <a:solidFill>
                  <a:schemeClr val="lt1"/>
                </a:solidFill>
              </a:defRPr>
            </a:lvl3pPr>
            <a:lvl4pPr marL="1828800" lvl="3" indent="-228600" algn="l">
              <a:lnSpc>
                <a:spcPct val="110000"/>
              </a:lnSpc>
              <a:spcBef>
                <a:spcPts val="400"/>
              </a:spcBef>
              <a:spcAft>
                <a:spcPts val="0"/>
              </a:spcAft>
              <a:buSzPts val="1500"/>
              <a:buNone/>
              <a:defRPr sz="1500">
                <a:solidFill>
                  <a:schemeClr val="lt1"/>
                </a:solidFill>
              </a:defRPr>
            </a:lvl4pPr>
            <a:lvl5pPr marL="2286000" lvl="4" indent="-228600" algn="l">
              <a:lnSpc>
                <a:spcPct val="90000"/>
              </a:lnSpc>
              <a:spcBef>
                <a:spcPts val="400"/>
              </a:spcBef>
              <a:spcAft>
                <a:spcPts val="0"/>
              </a:spcAft>
              <a:buSzPts val="1500"/>
              <a:buNone/>
              <a:defRPr sz="1500">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cxnSp>
        <p:nvCxnSpPr>
          <p:cNvPr id="124" name="Google Shape;124;p30"/>
          <p:cNvCxnSpPr/>
          <p:nvPr/>
        </p:nvCxnSpPr>
        <p:spPr>
          <a:xfrm>
            <a:off x="493260" y="2045993"/>
            <a:ext cx="450706" cy="0"/>
          </a:xfrm>
          <a:prstGeom prst="straightConnector1">
            <a:avLst/>
          </a:prstGeom>
          <a:noFill/>
          <a:ln w="9525" cap="flat" cmpd="sng">
            <a:solidFill>
              <a:schemeClr val="lt1"/>
            </a:solidFill>
            <a:prstDash val="solid"/>
            <a:miter lim="800000"/>
            <a:headEnd type="none" w="sm" len="sm"/>
            <a:tailEnd type="none" w="sm" len="sm"/>
          </a:ln>
        </p:spPr>
      </p:cxnSp>
      <p:pic>
        <p:nvPicPr>
          <p:cNvPr id="125" name="Google Shape;125;p30" descr="A number on a black background&#10;&#10;Description automatically generated"/>
          <p:cNvPicPr preferRelativeResize="0"/>
          <p:nvPr/>
        </p:nvPicPr>
        <p:blipFill rotWithShape="1">
          <a:blip r:embed="rId3">
            <a:alphaModFix/>
          </a:blip>
          <a:srcRect/>
          <a:stretch/>
        </p:blipFill>
        <p:spPr>
          <a:xfrm>
            <a:off x="6227355" y="3022005"/>
            <a:ext cx="1729119" cy="541174"/>
          </a:xfrm>
          <a:prstGeom prst="rect">
            <a:avLst/>
          </a:prstGeom>
          <a:noFill/>
          <a:ln>
            <a:noFill/>
          </a:ln>
        </p:spPr>
      </p:pic>
      <p:pic>
        <p:nvPicPr>
          <p:cNvPr id="126" name="Google Shape;126;p30" descr="A black background with white text&#10;&#10;Description automatically generated"/>
          <p:cNvPicPr preferRelativeResize="0"/>
          <p:nvPr/>
        </p:nvPicPr>
        <p:blipFill rotWithShape="1">
          <a:blip r:embed="rId4">
            <a:alphaModFix/>
          </a:blip>
          <a:srcRect/>
          <a:stretch/>
        </p:blipFill>
        <p:spPr>
          <a:xfrm>
            <a:off x="493260" y="91154"/>
            <a:ext cx="2756125" cy="123102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43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Presenter">
  <p:cSld name="One Presenter">
    <p:spTree>
      <p:nvGrpSpPr>
        <p:cNvPr id="1" name="Shape 127"/>
        <p:cNvGrpSpPr/>
        <p:nvPr/>
      </p:nvGrpSpPr>
      <p:grpSpPr>
        <a:xfrm>
          <a:off x="0" y="0"/>
          <a:ext cx="0" cy="0"/>
          <a:chOff x="0" y="0"/>
          <a:chExt cx="0" cy="0"/>
        </a:xfrm>
      </p:grpSpPr>
      <p:sp>
        <p:nvSpPr>
          <p:cNvPr id="128" name="Google Shape;128;p31"/>
          <p:cNvSpPr/>
          <p:nvPr/>
        </p:nvSpPr>
        <p:spPr>
          <a:xfrm>
            <a:off x="0" y="0"/>
            <a:ext cx="4080510" cy="5143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29" name="Google Shape;129;p31"/>
          <p:cNvSpPr txBox="1">
            <a:spLocks noGrp="1"/>
          </p:cNvSpPr>
          <p:nvPr>
            <p:ph type="title"/>
          </p:nvPr>
        </p:nvSpPr>
        <p:spPr>
          <a:xfrm>
            <a:off x="459486" y="429297"/>
            <a:ext cx="3361215" cy="381567"/>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100"/>
              <a:buFont typeface="Arial"/>
              <a:buNone/>
              <a:defRPr sz="2100" b="0" i="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30" name="Google Shape;130;p31"/>
          <p:cNvPicPr preferRelativeResize="0"/>
          <p:nvPr/>
        </p:nvPicPr>
        <p:blipFill rotWithShape="1">
          <a:blip r:embed="rId2">
            <a:alphaModFix amt="50000"/>
          </a:blip>
          <a:srcRect r="-9886"/>
          <a:stretch/>
        </p:blipFill>
        <p:spPr>
          <a:xfrm rot="-5400000">
            <a:off x="294731" y="1357722"/>
            <a:ext cx="3491048" cy="4080507"/>
          </a:xfrm>
          <a:prstGeom prst="rect">
            <a:avLst/>
          </a:prstGeom>
          <a:noFill/>
          <a:ln>
            <a:noFill/>
          </a:ln>
        </p:spPr>
      </p:pic>
      <p:sp>
        <p:nvSpPr>
          <p:cNvPr id="131" name="Google Shape;131;p31"/>
          <p:cNvSpPr txBox="1"/>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
        <p:nvSpPr>
          <p:cNvPr id="132" name="Google Shape;132;p31"/>
          <p:cNvSpPr txBox="1">
            <a:spLocks noGrp="1"/>
          </p:cNvSpPr>
          <p:nvPr>
            <p:ph type="ftr" idx="11"/>
          </p:nvPr>
        </p:nvSpPr>
        <p:spPr>
          <a:xfrm>
            <a:off x="457200" y="4772025"/>
            <a:ext cx="3463787"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lt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3" name="Google Shape;133;p31"/>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34" name="Google Shape;134;p31"/>
          <p:cNvSpPr txBox="1">
            <a:spLocks noGrp="1"/>
          </p:cNvSpPr>
          <p:nvPr>
            <p:ph type="body" idx="1"/>
          </p:nvPr>
        </p:nvSpPr>
        <p:spPr>
          <a:xfrm>
            <a:off x="4944617" y="1177241"/>
            <a:ext cx="3411139" cy="3287913"/>
          </a:xfrm>
          <a:prstGeom prst="rect">
            <a:avLst/>
          </a:prstGeom>
          <a:noFill/>
          <a:ln>
            <a:noFill/>
          </a:ln>
        </p:spPr>
        <p:txBody>
          <a:bodyPr spcFirstLastPara="1" wrap="square" lIns="68575" tIns="34275" rIns="68575" bIns="34275" anchor="t" anchorCtr="0">
            <a:normAutofit/>
          </a:bodyPr>
          <a:lstStyle>
            <a:lvl1pPr marL="457200" lvl="0" indent="-228600" algn="l">
              <a:lnSpc>
                <a:spcPct val="110000"/>
              </a:lnSpc>
              <a:spcBef>
                <a:spcPts val="800"/>
              </a:spcBef>
              <a:spcAft>
                <a:spcPts val="0"/>
              </a:spcAft>
              <a:buSzPts val="1400"/>
              <a:buNone/>
              <a:defRPr b="0"/>
            </a:lvl1pPr>
            <a:lvl2pPr marL="914400" lvl="1" indent="-317500" algn="l">
              <a:lnSpc>
                <a:spcPct val="110000"/>
              </a:lnSpc>
              <a:spcBef>
                <a:spcPts val="400"/>
              </a:spcBef>
              <a:spcAft>
                <a:spcPts val="0"/>
              </a:spcAft>
              <a:buSzPts val="1400"/>
              <a:buChar char="•"/>
              <a:defRPr/>
            </a:lvl2pPr>
            <a:lvl3pPr marL="1371600" lvl="2" indent="-317500" algn="l">
              <a:lnSpc>
                <a:spcPct val="110000"/>
              </a:lnSpc>
              <a:spcBef>
                <a:spcPts val="400"/>
              </a:spcBef>
              <a:spcAft>
                <a:spcPts val="0"/>
              </a:spcAft>
              <a:buSzPts val="1400"/>
              <a:buChar char="•"/>
              <a:defRPr/>
            </a:lvl3pPr>
            <a:lvl4pPr marL="1828800" lvl="3" indent="-317500" algn="l">
              <a:lnSpc>
                <a:spcPct val="11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SSP Document">
  <p:cSld name="NSSP Document">
    <p:bg>
      <p:bgPr>
        <a:solidFill>
          <a:schemeClr val="lt1"/>
        </a:solidFill>
        <a:effectLst/>
      </p:bgPr>
    </p:bg>
    <p:spTree>
      <p:nvGrpSpPr>
        <p:cNvPr id="1" name="Shape 135"/>
        <p:cNvGrpSpPr/>
        <p:nvPr/>
      </p:nvGrpSpPr>
      <p:grpSpPr>
        <a:xfrm>
          <a:off x="0" y="0"/>
          <a:ext cx="0" cy="0"/>
          <a:chOff x="0" y="0"/>
          <a:chExt cx="0" cy="0"/>
        </a:xfrm>
      </p:grpSpPr>
      <p:sp>
        <p:nvSpPr>
          <p:cNvPr id="136" name="Google Shape;136;p32"/>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dk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7" name="Google Shape;137;p32"/>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38" name="Google Shape;138;p32"/>
          <p:cNvSpPr txBox="1"/>
          <p:nvPr/>
        </p:nvSpPr>
        <p:spPr>
          <a:xfrm>
            <a:off x="457200" y="431917"/>
            <a:ext cx="8898341" cy="632608"/>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dk1"/>
              </a:buClr>
              <a:buSzPts val="2100"/>
              <a:buFont typeface="Arial"/>
              <a:buNone/>
            </a:pPr>
            <a:r>
              <a:rPr lang="en" sz="2100" b="0" i="0">
                <a:solidFill>
                  <a:schemeClr val="dk1"/>
                </a:solidFill>
                <a:latin typeface="Arial"/>
                <a:ea typeface="Arial"/>
                <a:cs typeface="Arial"/>
                <a:sym typeface="Arial"/>
              </a:rPr>
              <a:t>2024 National Strategy </a:t>
            </a:r>
            <a:r>
              <a:rPr lang="en" sz="2100" b="0" i="1">
                <a:solidFill>
                  <a:schemeClr val="dk1"/>
                </a:solidFill>
                <a:latin typeface="Times New Roman"/>
                <a:ea typeface="Times New Roman"/>
                <a:cs typeface="Times New Roman"/>
                <a:sym typeface="Times New Roman"/>
              </a:rPr>
              <a:t>for</a:t>
            </a:r>
            <a:r>
              <a:rPr lang="en" sz="2100" b="0" i="0">
                <a:solidFill>
                  <a:schemeClr val="dk1"/>
                </a:solidFill>
                <a:latin typeface="Arial"/>
                <a:ea typeface="Arial"/>
                <a:cs typeface="Arial"/>
                <a:sym typeface="Arial"/>
              </a:rPr>
              <a:t> Suicide Prevention</a:t>
            </a:r>
            <a:endParaRPr sz="1100"/>
          </a:p>
        </p:txBody>
      </p:sp>
      <p:pic>
        <p:nvPicPr>
          <p:cNvPr id="139" name="Google Shape;139;p32" descr="A purple background with text and numbers&#10;&#10;Description automatically generated"/>
          <p:cNvPicPr preferRelativeResize="0"/>
          <p:nvPr/>
        </p:nvPicPr>
        <p:blipFill rotWithShape="1">
          <a:blip r:embed="rId2">
            <a:alphaModFix/>
          </a:blip>
          <a:srcRect/>
          <a:stretch/>
        </p:blipFill>
        <p:spPr>
          <a:xfrm>
            <a:off x="5730277" y="1064525"/>
            <a:ext cx="2544611" cy="3293026"/>
          </a:xfrm>
          <a:prstGeom prst="rect">
            <a:avLst/>
          </a:prstGeom>
          <a:noFill/>
          <a:ln>
            <a:noFill/>
          </a:ln>
          <a:effectLst>
            <a:outerShdw blurRad="330580" sx="102000" sy="102000" algn="ctr" rotWithShape="0">
              <a:srgbClr val="000000">
                <a:alpha val="10980"/>
              </a:srgbClr>
            </a:outerShdw>
          </a:effectLst>
        </p:spPr>
      </p:pic>
      <p:sp>
        <p:nvSpPr>
          <p:cNvPr id="140" name="Google Shape;140;p32"/>
          <p:cNvSpPr txBox="1"/>
          <p:nvPr/>
        </p:nvSpPr>
        <p:spPr>
          <a:xfrm>
            <a:off x="459581" y="1177241"/>
            <a:ext cx="4742147" cy="3352800"/>
          </a:xfrm>
          <a:prstGeom prst="rect">
            <a:avLst/>
          </a:prstGeom>
          <a:noFill/>
          <a:ln>
            <a:noFill/>
          </a:ln>
        </p:spPr>
        <p:txBody>
          <a:bodyPr spcFirstLastPara="1" wrap="square" lIns="68575" tIns="34275" rIns="68575" bIns="34275" anchor="t" anchorCtr="0">
            <a:noAutofit/>
          </a:bodyPr>
          <a:lstStyle/>
          <a:p>
            <a:pPr marL="0" marR="0" lvl="0" indent="0" algn="l" rtl="0">
              <a:lnSpc>
                <a:spcPct val="107000"/>
              </a:lnSpc>
              <a:spcBef>
                <a:spcPts val="0"/>
              </a:spcBef>
              <a:spcAft>
                <a:spcPts val="0"/>
              </a:spcAft>
              <a:buClr>
                <a:srgbClr val="CB1F54"/>
              </a:buClr>
              <a:buSzPts val="1400"/>
              <a:buFont typeface="Arial"/>
              <a:buNone/>
            </a:pPr>
            <a:r>
              <a:rPr lang="en" sz="1400">
                <a:solidFill>
                  <a:schemeClr val="dk1"/>
                </a:solidFill>
                <a:latin typeface="Arial"/>
                <a:ea typeface="Arial"/>
                <a:cs typeface="Arial"/>
                <a:sym typeface="Arial"/>
              </a:rPr>
              <a:t>The 2024 </a:t>
            </a:r>
            <a:r>
              <a:rPr lang="en" sz="1400" i="1">
                <a:solidFill>
                  <a:schemeClr val="dk1"/>
                </a:solidFill>
                <a:latin typeface="Arial"/>
                <a:ea typeface="Arial"/>
                <a:cs typeface="Arial"/>
                <a:sym typeface="Arial"/>
              </a:rPr>
              <a:t>National Strategy for Suicide Preventio</a:t>
            </a:r>
            <a:r>
              <a:rPr lang="en" sz="1400">
                <a:solidFill>
                  <a:schemeClr val="dk1"/>
                </a:solidFill>
                <a:latin typeface="Arial"/>
                <a:ea typeface="Arial"/>
                <a:cs typeface="Arial"/>
                <a:sym typeface="Arial"/>
              </a:rPr>
              <a:t>n is </a:t>
            </a:r>
            <a:r>
              <a:rPr lang="en" sz="1400">
                <a:solidFill>
                  <a:srgbClr val="000000"/>
                </a:solidFill>
                <a:latin typeface="Arial"/>
                <a:ea typeface="Arial"/>
                <a:cs typeface="Arial"/>
                <a:sym typeface="Arial"/>
              </a:rPr>
              <a:t>a bold new 10-year, comprehensive, whole-of-society approach to suicide prevention that provides concrete recommendations for addressing gaps in the suicide prevention field</a:t>
            </a:r>
            <a:r>
              <a:rPr lang="en" sz="1400">
                <a:solidFill>
                  <a:schemeClr val="dk1"/>
                </a:solidFill>
                <a:latin typeface="Arial"/>
                <a:ea typeface="Arial"/>
                <a:cs typeface="Arial"/>
                <a:sym typeface="Arial"/>
              </a:rPr>
              <a:t>. </a:t>
            </a:r>
            <a:endParaRPr sz="1100"/>
          </a:p>
          <a:p>
            <a:pPr marL="0" marR="0" lvl="0" indent="0" algn="l" rtl="0">
              <a:lnSpc>
                <a:spcPct val="107000"/>
              </a:lnSpc>
              <a:spcBef>
                <a:spcPts val="1800"/>
              </a:spcBef>
              <a:spcAft>
                <a:spcPts val="0"/>
              </a:spcAft>
              <a:buClr>
                <a:schemeClr val="accent1"/>
              </a:buClr>
              <a:buSzPts val="1400"/>
              <a:buFont typeface="Arial"/>
              <a:buNone/>
            </a:pPr>
            <a:r>
              <a:rPr lang="en" sz="1400" b="1">
                <a:solidFill>
                  <a:schemeClr val="dk1"/>
                </a:solidFill>
                <a:latin typeface="Arial"/>
                <a:ea typeface="Arial"/>
                <a:cs typeface="Arial"/>
                <a:sym typeface="Arial"/>
              </a:rPr>
              <a:t>The new </a:t>
            </a:r>
            <a:r>
              <a:rPr lang="en" sz="1400" b="1" i="1">
                <a:solidFill>
                  <a:schemeClr val="dk1"/>
                </a:solidFill>
                <a:latin typeface="Arial"/>
                <a:ea typeface="Arial"/>
                <a:cs typeface="Arial"/>
                <a:sym typeface="Arial"/>
              </a:rPr>
              <a:t>National Strategy</a:t>
            </a:r>
            <a:r>
              <a:rPr lang="en" sz="1400" b="1">
                <a:solidFill>
                  <a:schemeClr val="dk1"/>
                </a:solidFill>
                <a:latin typeface="Arial"/>
                <a:ea typeface="Arial"/>
                <a:cs typeface="Arial"/>
                <a:sym typeface="Arial"/>
              </a:rPr>
              <a:t>: </a:t>
            </a:r>
            <a:endParaRPr sz="1100"/>
          </a:p>
          <a:p>
            <a:pPr marL="177800" marR="0" lvl="0" indent="-177800" algn="l" rtl="0">
              <a:lnSpc>
                <a:spcPct val="107000"/>
              </a:lnSpc>
              <a:spcBef>
                <a:spcPts val="600"/>
              </a:spcBef>
              <a:spcAft>
                <a:spcPts val="0"/>
              </a:spcAft>
              <a:buClr>
                <a:schemeClr val="accent1"/>
              </a:buClr>
              <a:buSzPts val="1400"/>
              <a:buFont typeface="Arial"/>
              <a:buChar char="•"/>
            </a:pPr>
            <a:r>
              <a:rPr lang="en" sz="1400">
                <a:solidFill>
                  <a:schemeClr val="dk1"/>
                </a:solidFill>
                <a:latin typeface="Arial"/>
                <a:ea typeface="Arial"/>
                <a:cs typeface="Arial"/>
                <a:sym typeface="Arial"/>
              </a:rPr>
              <a:t>Incorporates advancements in the field and addresses emerging issues</a:t>
            </a:r>
            <a:endParaRPr sz="1100"/>
          </a:p>
          <a:p>
            <a:pPr marL="177800" marR="0" lvl="0" indent="-177800" algn="l" rtl="0">
              <a:lnSpc>
                <a:spcPct val="107000"/>
              </a:lnSpc>
              <a:spcBef>
                <a:spcPts val="600"/>
              </a:spcBef>
              <a:spcAft>
                <a:spcPts val="0"/>
              </a:spcAft>
              <a:buClr>
                <a:schemeClr val="accent1"/>
              </a:buClr>
              <a:buSzPts val="1400"/>
              <a:buFont typeface="Arial"/>
              <a:buChar char="•"/>
            </a:pPr>
            <a:r>
              <a:rPr lang="en" sz="1400">
                <a:solidFill>
                  <a:schemeClr val="dk1"/>
                </a:solidFill>
                <a:latin typeface="Arial"/>
                <a:ea typeface="Arial"/>
                <a:cs typeface="Arial"/>
                <a:sym typeface="Arial"/>
              </a:rPr>
              <a:t>Is designed to guide, motivate, and promote a more coordinated and comprehensive approach to suicide prevention</a:t>
            </a:r>
            <a:endParaRPr sz="1100"/>
          </a:p>
          <a:p>
            <a:pPr marL="177800" marR="0" lvl="0" indent="-177800" algn="l" rtl="0">
              <a:lnSpc>
                <a:spcPct val="107000"/>
              </a:lnSpc>
              <a:spcBef>
                <a:spcPts val="600"/>
              </a:spcBef>
              <a:spcAft>
                <a:spcPts val="0"/>
              </a:spcAft>
              <a:buClr>
                <a:schemeClr val="accent1"/>
              </a:buClr>
              <a:buSzPts val="1400"/>
              <a:buFont typeface="Arial"/>
              <a:buChar char="•"/>
            </a:pPr>
            <a:r>
              <a:rPr lang="en" sz="1400">
                <a:solidFill>
                  <a:schemeClr val="dk1"/>
                </a:solidFill>
                <a:latin typeface="Arial"/>
                <a:ea typeface="Arial"/>
                <a:cs typeface="Arial"/>
                <a:sym typeface="Arial"/>
              </a:rPr>
              <a:t>Focuses on addressing the many risk and protective factors associated with suicide, with the recognition that there is no single solution to this complex challenge</a:t>
            </a:r>
            <a:endParaRPr sz="1100"/>
          </a:p>
          <a:p>
            <a:pPr marL="0" marR="0" lvl="0" indent="0" algn="l" rtl="0">
              <a:lnSpc>
                <a:spcPct val="107000"/>
              </a:lnSpc>
              <a:spcBef>
                <a:spcPts val="600"/>
              </a:spcBef>
              <a:spcAft>
                <a:spcPts val="0"/>
              </a:spcAft>
              <a:buClr>
                <a:schemeClr val="accent1"/>
              </a:buClr>
              <a:buSzPts val="1400"/>
              <a:buFont typeface="Arial"/>
              <a:buNone/>
            </a:pPr>
            <a:r>
              <a:rPr lang="en" sz="1400">
                <a:solidFill>
                  <a:schemeClr val="dk1"/>
                </a:solidFill>
                <a:latin typeface="Arial"/>
                <a:ea typeface="Arial"/>
                <a:cs typeface="Arial"/>
                <a:sym typeface="Arial"/>
              </a:rPr>
              <a:t> </a:t>
            </a:r>
            <a:endParaRPr sz="11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9" name="Google Shape;19;p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0" name="Google Shape;20;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SSP Strategic Direction">
  <p:cSld name="NSSP Strategic Direction">
    <p:bg>
      <p:bgPr>
        <a:solidFill>
          <a:schemeClr val="lt1"/>
        </a:solidFill>
        <a:effectLst/>
      </p:bgPr>
    </p:bg>
    <p:spTree>
      <p:nvGrpSpPr>
        <p:cNvPr id="1" name="Shape 141"/>
        <p:cNvGrpSpPr/>
        <p:nvPr/>
      </p:nvGrpSpPr>
      <p:grpSpPr>
        <a:xfrm>
          <a:off x="0" y="0"/>
          <a:ext cx="0" cy="0"/>
          <a:chOff x="0" y="0"/>
          <a:chExt cx="0" cy="0"/>
        </a:xfrm>
      </p:grpSpPr>
      <p:sp>
        <p:nvSpPr>
          <p:cNvPr id="142" name="Google Shape;142;p33"/>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dk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3" name="Google Shape;143;p33"/>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4" name="Google Shape;144;p33"/>
          <p:cNvSpPr/>
          <p:nvPr/>
        </p:nvSpPr>
        <p:spPr>
          <a:xfrm>
            <a:off x="4894445" y="1694156"/>
            <a:ext cx="1670777" cy="1226117"/>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45" name="Google Shape;145;p33"/>
          <p:cNvSpPr/>
          <p:nvPr/>
        </p:nvSpPr>
        <p:spPr>
          <a:xfrm>
            <a:off x="7095430" y="1694156"/>
            <a:ext cx="1670777" cy="1226117"/>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pic>
        <p:nvPicPr>
          <p:cNvPr id="146" name="Google Shape;146;p33"/>
          <p:cNvPicPr preferRelativeResize="0"/>
          <p:nvPr/>
        </p:nvPicPr>
        <p:blipFill rotWithShape="1">
          <a:blip r:embed="rId2">
            <a:alphaModFix amt="44000"/>
          </a:blip>
          <a:srcRect t="-50674" r="-29801"/>
          <a:stretch/>
        </p:blipFill>
        <p:spPr>
          <a:xfrm rot="-5400000">
            <a:off x="5116775" y="1471827"/>
            <a:ext cx="1226117" cy="1670776"/>
          </a:xfrm>
          <a:prstGeom prst="rect">
            <a:avLst/>
          </a:prstGeom>
          <a:noFill/>
          <a:ln>
            <a:noFill/>
          </a:ln>
        </p:spPr>
      </p:pic>
      <p:pic>
        <p:nvPicPr>
          <p:cNvPr id="147" name="Google Shape;147;p33"/>
          <p:cNvPicPr preferRelativeResize="0"/>
          <p:nvPr/>
        </p:nvPicPr>
        <p:blipFill rotWithShape="1">
          <a:blip r:embed="rId2">
            <a:alphaModFix amt="44000"/>
          </a:blip>
          <a:srcRect t="-50674" r="-29801"/>
          <a:stretch/>
        </p:blipFill>
        <p:spPr>
          <a:xfrm rot="-5400000">
            <a:off x="7317760" y="1471826"/>
            <a:ext cx="1226117" cy="1670776"/>
          </a:xfrm>
          <a:prstGeom prst="rect">
            <a:avLst/>
          </a:prstGeom>
          <a:noFill/>
          <a:ln>
            <a:noFill/>
          </a:ln>
        </p:spPr>
      </p:pic>
      <p:sp>
        <p:nvSpPr>
          <p:cNvPr id="148" name="Google Shape;148;p33"/>
          <p:cNvSpPr/>
          <p:nvPr/>
        </p:nvSpPr>
        <p:spPr>
          <a:xfrm>
            <a:off x="492475" y="1694156"/>
            <a:ext cx="1670777" cy="1226117"/>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pic>
        <p:nvPicPr>
          <p:cNvPr id="149" name="Google Shape;149;p33"/>
          <p:cNvPicPr preferRelativeResize="0"/>
          <p:nvPr/>
        </p:nvPicPr>
        <p:blipFill rotWithShape="1">
          <a:blip r:embed="rId2">
            <a:alphaModFix amt="44000"/>
          </a:blip>
          <a:srcRect t="-50674" r="-29801"/>
          <a:stretch/>
        </p:blipFill>
        <p:spPr>
          <a:xfrm rot="-5400000">
            <a:off x="714805" y="1471827"/>
            <a:ext cx="1226117" cy="1670776"/>
          </a:xfrm>
          <a:prstGeom prst="rect">
            <a:avLst/>
          </a:prstGeom>
          <a:noFill/>
          <a:ln>
            <a:noFill/>
          </a:ln>
        </p:spPr>
      </p:pic>
      <p:sp>
        <p:nvSpPr>
          <p:cNvPr id="150" name="Google Shape;150;p33"/>
          <p:cNvSpPr/>
          <p:nvPr/>
        </p:nvSpPr>
        <p:spPr>
          <a:xfrm>
            <a:off x="7100271" y="2925514"/>
            <a:ext cx="1670777" cy="1226117"/>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51" name="Google Shape;151;p33"/>
          <p:cNvSpPr/>
          <p:nvPr/>
        </p:nvSpPr>
        <p:spPr>
          <a:xfrm>
            <a:off x="4895912" y="2914979"/>
            <a:ext cx="1670777" cy="1226117"/>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52" name="Google Shape;152;p33"/>
          <p:cNvSpPr/>
          <p:nvPr/>
        </p:nvSpPr>
        <p:spPr>
          <a:xfrm>
            <a:off x="2703141" y="2914979"/>
            <a:ext cx="1670777" cy="1226117"/>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53" name="Google Shape;153;p33"/>
          <p:cNvSpPr/>
          <p:nvPr/>
        </p:nvSpPr>
        <p:spPr>
          <a:xfrm>
            <a:off x="486870" y="2925514"/>
            <a:ext cx="1670777" cy="1226117"/>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54" name="Google Shape;154;p33"/>
          <p:cNvSpPr/>
          <p:nvPr/>
        </p:nvSpPr>
        <p:spPr>
          <a:xfrm>
            <a:off x="2693460" y="1694156"/>
            <a:ext cx="1670777" cy="1226117"/>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pic>
        <p:nvPicPr>
          <p:cNvPr id="155" name="Google Shape;155;p33"/>
          <p:cNvPicPr preferRelativeResize="0"/>
          <p:nvPr/>
        </p:nvPicPr>
        <p:blipFill rotWithShape="1">
          <a:blip r:embed="rId2">
            <a:alphaModFix amt="44000"/>
          </a:blip>
          <a:srcRect t="-50674" r="-29801"/>
          <a:stretch/>
        </p:blipFill>
        <p:spPr>
          <a:xfrm rot="-5400000">
            <a:off x="2915790" y="1471827"/>
            <a:ext cx="1226117" cy="1670776"/>
          </a:xfrm>
          <a:prstGeom prst="rect">
            <a:avLst/>
          </a:prstGeom>
          <a:noFill/>
          <a:ln>
            <a:noFill/>
          </a:ln>
        </p:spPr>
      </p:pic>
      <p:sp>
        <p:nvSpPr>
          <p:cNvPr id="156" name="Google Shape;156;p33"/>
          <p:cNvSpPr txBox="1"/>
          <p:nvPr/>
        </p:nvSpPr>
        <p:spPr>
          <a:xfrm>
            <a:off x="457200" y="431917"/>
            <a:ext cx="8229600" cy="402719"/>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dk1"/>
              </a:buClr>
              <a:buSzPts val="2100"/>
              <a:buFont typeface="Arial"/>
              <a:buNone/>
            </a:pPr>
            <a:r>
              <a:rPr lang="en" sz="2100" b="0" i="0">
                <a:solidFill>
                  <a:schemeClr val="dk1"/>
                </a:solidFill>
                <a:latin typeface="Arial"/>
                <a:ea typeface="Arial"/>
                <a:cs typeface="Arial"/>
                <a:sym typeface="Arial"/>
              </a:rPr>
              <a:t>National Strategy </a:t>
            </a:r>
            <a:r>
              <a:rPr lang="en" sz="2100" b="0" i="1">
                <a:solidFill>
                  <a:schemeClr val="dk1"/>
                </a:solidFill>
                <a:latin typeface="Times New Roman"/>
                <a:ea typeface="Times New Roman"/>
                <a:cs typeface="Times New Roman"/>
                <a:sym typeface="Times New Roman"/>
              </a:rPr>
              <a:t>for</a:t>
            </a:r>
            <a:r>
              <a:rPr lang="en" sz="2100" b="0" i="0">
                <a:solidFill>
                  <a:schemeClr val="dk1"/>
                </a:solidFill>
                <a:latin typeface="Arial"/>
                <a:ea typeface="Arial"/>
                <a:cs typeface="Arial"/>
                <a:sym typeface="Arial"/>
              </a:rPr>
              <a:t> Suicide Prevention Strategic Directions</a:t>
            </a:r>
            <a:endParaRPr sz="1100"/>
          </a:p>
        </p:txBody>
      </p:sp>
      <p:pic>
        <p:nvPicPr>
          <p:cNvPr id="157" name="Google Shape;157;p33" descr="A black background with white text&#10;&#10;Description automatically generated"/>
          <p:cNvPicPr preferRelativeResize="0"/>
          <p:nvPr/>
        </p:nvPicPr>
        <p:blipFill rotWithShape="1">
          <a:blip r:embed="rId3">
            <a:alphaModFix/>
          </a:blip>
          <a:srcRect/>
          <a:stretch/>
        </p:blipFill>
        <p:spPr>
          <a:xfrm>
            <a:off x="0" y="1849732"/>
            <a:ext cx="9134477" cy="1226117"/>
          </a:xfrm>
          <a:prstGeom prst="rect">
            <a:avLst/>
          </a:prstGeom>
          <a:noFill/>
          <a:ln>
            <a:noFill/>
          </a:ln>
        </p:spPr>
      </p:pic>
      <p:sp>
        <p:nvSpPr>
          <p:cNvPr id="158" name="Google Shape;158;p33"/>
          <p:cNvSpPr txBox="1"/>
          <p:nvPr/>
        </p:nvSpPr>
        <p:spPr>
          <a:xfrm>
            <a:off x="492475" y="3123396"/>
            <a:ext cx="1706051" cy="692497"/>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a:solidFill>
                  <a:schemeClr val="dk1"/>
                </a:solidFill>
                <a:latin typeface="Arial"/>
                <a:ea typeface="Arial"/>
                <a:cs typeface="Arial"/>
                <a:sym typeface="Arial"/>
              </a:rPr>
              <a:t>Community-Based </a:t>
            </a:r>
            <a:br>
              <a:rPr lang="en" sz="1400">
                <a:solidFill>
                  <a:schemeClr val="dk1"/>
                </a:solidFill>
                <a:latin typeface="Arial"/>
                <a:ea typeface="Arial"/>
                <a:cs typeface="Arial"/>
                <a:sym typeface="Arial"/>
              </a:rPr>
            </a:br>
            <a:r>
              <a:rPr lang="en" sz="1400">
                <a:solidFill>
                  <a:schemeClr val="dk1"/>
                </a:solidFill>
                <a:latin typeface="Arial"/>
                <a:ea typeface="Arial"/>
                <a:cs typeface="Arial"/>
                <a:sym typeface="Arial"/>
              </a:rPr>
              <a:t>Suicide Prevention</a:t>
            </a:r>
            <a:endParaRPr sz="1100"/>
          </a:p>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59" name="Google Shape;159;p33"/>
          <p:cNvSpPr txBox="1"/>
          <p:nvPr/>
        </p:nvSpPr>
        <p:spPr>
          <a:xfrm>
            <a:off x="2744021" y="3147929"/>
            <a:ext cx="1670777" cy="692497"/>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a:solidFill>
                  <a:schemeClr val="dk1"/>
                </a:solidFill>
                <a:latin typeface="Arial"/>
                <a:ea typeface="Arial"/>
                <a:cs typeface="Arial"/>
                <a:sym typeface="Arial"/>
              </a:rPr>
              <a:t>Treatment and</a:t>
            </a:r>
            <a:br>
              <a:rPr lang="en" sz="1400">
                <a:solidFill>
                  <a:schemeClr val="dk1"/>
                </a:solidFill>
                <a:latin typeface="Arial"/>
                <a:ea typeface="Arial"/>
                <a:cs typeface="Arial"/>
                <a:sym typeface="Arial"/>
              </a:rPr>
            </a:br>
            <a:r>
              <a:rPr lang="en" sz="1400">
                <a:solidFill>
                  <a:schemeClr val="dk1"/>
                </a:solidFill>
                <a:latin typeface="Arial"/>
                <a:ea typeface="Arial"/>
                <a:cs typeface="Arial"/>
                <a:sym typeface="Arial"/>
              </a:rPr>
              <a:t>Crisis Services</a:t>
            </a:r>
            <a:endParaRPr sz="1100"/>
          </a:p>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60" name="Google Shape;160;p33"/>
          <p:cNvSpPr txBox="1"/>
          <p:nvPr/>
        </p:nvSpPr>
        <p:spPr>
          <a:xfrm>
            <a:off x="4907500" y="3125560"/>
            <a:ext cx="1750475" cy="110799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a:solidFill>
                  <a:schemeClr val="dk1"/>
                </a:solidFill>
                <a:latin typeface="Arial"/>
                <a:ea typeface="Arial"/>
                <a:cs typeface="Arial"/>
                <a:sym typeface="Arial"/>
              </a:rPr>
              <a:t>Surveillance, </a:t>
            </a:r>
            <a:br>
              <a:rPr lang="en" sz="1400">
                <a:solidFill>
                  <a:schemeClr val="dk1"/>
                </a:solidFill>
                <a:latin typeface="Arial"/>
                <a:ea typeface="Arial"/>
                <a:cs typeface="Arial"/>
                <a:sym typeface="Arial"/>
              </a:rPr>
            </a:br>
            <a:r>
              <a:rPr lang="en" sz="1400">
                <a:solidFill>
                  <a:schemeClr val="dk1"/>
                </a:solidFill>
                <a:latin typeface="Arial"/>
                <a:ea typeface="Arial"/>
                <a:cs typeface="Arial"/>
                <a:sym typeface="Arial"/>
              </a:rPr>
              <a:t>Quality Improvement, </a:t>
            </a:r>
            <a:br>
              <a:rPr lang="en" sz="1400">
                <a:solidFill>
                  <a:schemeClr val="dk1"/>
                </a:solidFill>
                <a:latin typeface="Arial"/>
                <a:ea typeface="Arial"/>
                <a:cs typeface="Arial"/>
                <a:sym typeface="Arial"/>
              </a:rPr>
            </a:br>
            <a:r>
              <a:rPr lang="en" sz="1400">
                <a:solidFill>
                  <a:schemeClr val="dk1"/>
                </a:solidFill>
                <a:latin typeface="Arial"/>
                <a:ea typeface="Arial"/>
                <a:cs typeface="Arial"/>
                <a:sym typeface="Arial"/>
              </a:rPr>
              <a:t>and Research</a:t>
            </a:r>
            <a:endParaRPr sz="1100"/>
          </a:p>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61" name="Google Shape;161;p33"/>
          <p:cNvSpPr txBox="1"/>
          <p:nvPr/>
        </p:nvSpPr>
        <p:spPr>
          <a:xfrm>
            <a:off x="7141151" y="3126272"/>
            <a:ext cx="1670777" cy="692497"/>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400">
                <a:solidFill>
                  <a:schemeClr val="dk1"/>
                </a:solidFill>
                <a:latin typeface="Arial"/>
                <a:ea typeface="Arial"/>
                <a:cs typeface="Arial"/>
                <a:sym typeface="Arial"/>
              </a:rPr>
              <a:t>Health Equity in</a:t>
            </a:r>
            <a:br>
              <a:rPr lang="en" sz="1400">
                <a:solidFill>
                  <a:schemeClr val="dk1"/>
                </a:solidFill>
                <a:latin typeface="Arial"/>
                <a:ea typeface="Arial"/>
                <a:cs typeface="Arial"/>
                <a:sym typeface="Arial"/>
              </a:rPr>
            </a:br>
            <a:r>
              <a:rPr lang="en" sz="1400">
                <a:solidFill>
                  <a:schemeClr val="dk1"/>
                </a:solidFill>
                <a:latin typeface="Arial"/>
                <a:ea typeface="Arial"/>
                <a:cs typeface="Arial"/>
                <a:sym typeface="Arial"/>
              </a:rPr>
              <a:t>Suicide Prevention</a:t>
            </a:r>
            <a:endParaRPr sz="1100"/>
          </a:p>
          <a:p>
            <a:pPr marL="0" marR="0" lvl="0" indent="0" algn="l" rtl="0">
              <a:spcBef>
                <a:spcPts val="0"/>
              </a:spcBef>
              <a:spcAft>
                <a:spcPts val="0"/>
              </a:spcAft>
              <a:buNone/>
            </a:pPr>
            <a:endParaRPr sz="1400">
              <a:solidFill>
                <a:schemeClr val="dk1"/>
              </a:solidFill>
              <a:latin typeface="Arial"/>
              <a:ea typeface="Arial"/>
              <a:cs typeface="Arial"/>
              <a:sym typeface="Arial"/>
            </a:endParaRPr>
          </a:p>
        </p:txBody>
      </p:sp>
      <p:cxnSp>
        <p:nvCxnSpPr>
          <p:cNvPr id="162" name="Google Shape;162;p33"/>
          <p:cNvCxnSpPr/>
          <p:nvPr/>
        </p:nvCxnSpPr>
        <p:spPr>
          <a:xfrm>
            <a:off x="266700" y="2914979"/>
            <a:ext cx="8724900" cy="0"/>
          </a:xfrm>
          <a:prstGeom prst="straightConnector1">
            <a:avLst/>
          </a:prstGeom>
          <a:noFill/>
          <a:ln w="9525" cap="flat" cmpd="sng">
            <a:solidFill>
              <a:schemeClr val="dk1"/>
            </a:solidFill>
            <a:prstDash val="solid"/>
            <a:miter lim="800000"/>
            <a:headEnd type="none" w="sm" len="sm"/>
            <a:tailEnd type="triangle" w="med" len="med"/>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Federal Action Plan Title">
  <p:cSld name="Federal Action Plan Title">
    <p:bg>
      <p:bgPr>
        <a:solidFill>
          <a:schemeClr val="accent1"/>
        </a:solidFill>
        <a:effectLst/>
      </p:bgPr>
    </p:bg>
    <p:spTree>
      <p:nvGrpSpPr>
        <p:cNvPr id="1" name="Shape 163"/>
        <p:cNvGrpSpPr/>
        <p:nvPr/>
      </p:nvGrpSpPr>
      <p:grpSpPr>
        <a:xfrm>
          <a:off x="0" y="0"/>
          <a:ext cx="0" cy="0"/>
          <a:chOff x="0" y="0"/>
          <a:chExt cx="0" cy="0"/>
        </a:xfrm>
      </p:grpSpPr>
      <p:pic>
        <p:nvPicPr>
          <p:cNvPr id="164" name="Google Shape;164;p34"/>
          <p:cNvPicPr preferRelativeResize="0"/>
          <p:nvPr/>
        </p:nvPicPr>
        <p:blipFill rotWithShape="1">
          <a:blip r:embed="rId2">
            <a:alphaModFix amt="50000"/>
          </a:blip>
          <a:srcRect/>
          <a:stretch/>
        </p:blipFill>
        <p:spPr>
          <a:xfrm rot="-5400000">
            <a:off x="3705155" y="-295346"/>
            <a:ext cx="5143498" cy="5734192"/>
          </a:xfrm>
          <a:prstGeom prst="rect">
            <a:avLst/>
          </a:prstGeom>
          <a:noFill/>
          <a:ln>
            <a:noFill/>
          </a:ln>
        </p:spPr>
      </p:pic>
      <p:sp>
        <p:nvSpPr>
          <p:cNvPr id="165" name="Google Shape;165;p34"/>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lt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6" name="Google Shape;166;p34"/>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lt1"/>
                </a:solidFill>
                <a:latin typeface="Arial"/>
                <a:ea typeface="Arial"/>
                <a:cs typeface="Arial"/>
                <a:sym typeface="Arial"/>
              </a:defRPr>
            </a:lvl1pPr>
            <a:lvl2pPr marL="0" lvl="1" indent="0" algn="r">
              <a:spcBef>
                <a:spcPts val="0"/>
              </a:spcBef>
              <a:buNone/>
              <a:defRPr sz="1100">
                <a:solidFill>
                  <a:schemeClr val="lt1"/>
                </a:solidFill>
                <a:latin typeface="Arial"/>
                <a:ea typeface="Arial"/>
                <a:cs typeface="Arial"/>
                <a:sym typeface="Arial"/>
              </a:defRPr>
            </a:lvl2pPr>
            <a:lvl3pPr marL="0" lvl="2" indent="0" algn="r">
              <a:spcBef>
                <a:spcPts val="0"/>
              </a:spcBef>
              <a:buNone/>
              <a:defRPr sz="1100">
                <a:solidFill>
                  <a:schemeClr val="lt1"/>
                </a:solidFill>
                <a:latin typeface="Arial"/>
                <a:ea typeface="Arial"/>
                <a:cs typeface="Arial"/>
                <a:sym typeface="Arial"/>
              </a:defRPr>
            </a:lvl3pPr>
            <a:lvl4pPr marL="0" lvl="3" indent="0" algn="r">
              <a:spcBef>
                <a:spcPts val="0"/>
              </a:spcBef>
              <a:buNone/>
              <a:defRPr sz="1100">
                <a:solidFill>
                  <a:schemeClr val="lt1"/>
                </a:solidFill>
                <a:latin typeface="Arial"/>
                <a:ea typeface="Arial"/>
                <a:cs typeface="Arial"/>
                <a:sym typeface="Arial"/>
              </a:defRPr>
            </a:lvl4pPr>
            <a:lvl5pPr marL="0" lvl="4" indent="0" algn="r">
              <a:spcBef>
                <a:spcPts val="0"/>
              </a:spcBef>
              <a:buNone/>
              <a:defRPr sz="1100">
                <a:solidFill>
                  <a:schemeClr val="lt1"/>
                </a:solidFill>
                <a:latin typeface="Arial"/>
                <a:ea typeface="Arial"/>
                <a:cs typeface="Arial"/>
                <a:sym typeface="Arial"/>
              </a:defRPr>
            </a:lvl5pPr>
            <a:lvl6pPr marL="0" lvl="5" indent="0" algn="r">
              <a:spcBef>
                <a:spcPts val="0"/>
              </a:spcBef>
              <a:buNone/>
              <a:defRPr sz="1100">
                <a:solidFill>
                  <a:schemeClr val="lt1"/>
                </a:solidFill>
                <a:latin typeface="Arial"/>
                <a:ea typeface="Arial"/>
                <a:cs typeface="Arial"/>
                <a:sym typeface="Arial"/>
              </a:defRPr>
            </a:lvl6pPr>
            <a:lvl7pPr marL="0" lvl="6" indent="0" algn="r">
              <a:spcBef>
                <a:spcPts val="0"/>
              </a:spcBef>
              <a:buNone/>
              <a:defRPr sz="1100">
                <a:solidFill>
                  <a:schemeClr val="lt1"/>
                </a:solidFill>
                <a:latin typeface="Arial"/>
                <a:ea typeface="Arial"/>
                <a:cs typeface="Arial"/>
                <a:sym typeface="Arial"/>
              </a:defRPr>
            </a:lvl7pPr>
            <a:lvl8pPr marL="0" lvl="7" indent="0" algn="r">
              <a:spcBef>
                <a:spcPts val="0"/>
              </a:spcBef>
              <a:buNone/>
              <a:defRPr sz="1100">
                <a:solidFill>
                  <a:schemeClr val="lt1"/>
                </a:solidFill>
                <a:latin typeface="Arial"/>
                <a:ea typeface="Arial"/>
                <a:cs typeface="Arial"/>
                <a:sym typeface="Arial"/>
              </a:defRPr>
            </a:lvl8pPr>
            <a:lvl9pPr marL="0" lvl="8" indent="0" algn="r">
              <a:spcBef>
                <a:spcPts val="0"/>
              </a:spcBef>
              <a:buNone/>
              <a:defRPr sz="11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67" name="Google Shape;167;p34"/>
          <p:cNvSpPr txBox="1"/>
          <p:nvPr/>
        </p:nvSpPr>
        <p:spPr>
          <a:xfrm>
            <a:off x="309346" y="2045993"/>
            <a:ext cx="3537097" cy="563198"/>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 sz="1800" b="1" i="0">
                <a:solidFill>
                  <a:schemeClr val="lt1"/>
                </a:solidFill>
                <a:latin typeface="Arial"/>
                <a:ea typeface="Arial"/>
                <a:cs typeface="Arial"/>
                <a:sym typeface="Arial"/>
              </a:rPr>
              <a:t>FEDERAL ACTION PLAN</a:t>
            </a:r>
            <a:endParaRPr sz="1800" b="1" i="0">
              <a:solidFill>
                <a:schemeClr val="dk1"/>
              </a:solidFill>
              <a:latin typeface="Arial"/>
              <a:ea typeface="Arial"/>
              <a:cs typeface="Arial"/>
              <a:sym typeface="Arial"/>
            </a:endParaRPr>
          </a:p>
        </p:txBody>
      </p:sp>
      <p:sp>
        <p:nvSpPr>
          <p:cNvPr id="168" name="Google Shape;168;p34"/>
          <p:cNvSpPr/>
          <p:nvPr/>
        </p:nvSpPr>
        <p:spPr>
          <a:xfrm>
            <a:off x="309346" y="2045993"/>
            <a:ext cx="3537097" cy="563198"/>
          </a:xfrm>
          <a:prstGeom prst="rect">
            <a:avLst/>
          </a:prstGeom>
          <a:noFill/>
          <a:ln w="1270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pic>
        <p:nvPicPr>
          <p:cNvPr id="169" name="Google Shape;169;p34" descr="A number on a black background&#10;&#10;Description automatically generated"/>
          <p:cNvPicPr preferRelativeResize="0"/>
          <p:nvPr/>
        </p:nvPicPr>
        <p:blipFill rotWithShape="1">
          <a:blip r:embed="rId3">
            <a:alphaModFix/>
          </a:blip>
          <a:srcRect/>
          <a:stretch/>
        </p:blipFill>
        <p:spPr>
          <a:xfrm>
            <a:off x="6227355" y="3022005"/>
            <a:ext cx="1729119" cy="541174"/>
          </a:xfrm>
          <a:prstGeom prst="rect">
            <a:avLst/>
          </a:prstGeom>
          <a:noFill/>
          <a:ln>
            <a:noFill/>
          </a:ln>
        </p:spPr>
      </p:pic>
      <p:pic>
        <p:nvPicPr>
          <p:cNvPr id="170" name="Google Shape;170;p34" descr="A black background with white text&#10;&#10;Description automatically generated"/>
          <p:cNvPicPr preferRelativeResize="0"/>
          <p:nvPr/>
        </p:nvPicPr>
        <p:blipFill rotWithShape="1">
          <a:blip r:embed="rId4">
            <a:alphaModFix/>
          </a:blip>
          <a:srcRect/>
          <a:stretch/>
        </p:blipFill>
        <p:spPr>
          <a:xfrm>
            <a:off x="493260" y="91154"/>
            <a:ext cx="2756125" cy="1231024"/>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Federal Action Plan document">
  <p:cSld name="Federal Action Plan document">
    <p:spTree>
      <p:nvGrpSpPr>
        <p:cNvPr id="1" name="Shape 171"/>
        <p:cNvGrpSpPr/>
        <p:nvPr/>
      </p:nvGrpSpPr>
      <p:grpSpPr>
        <a:xfrm>
          <a:off x="0" y="0"/>
          <a:ext cx="0" cy="0"/>
          <a:chOff x="0" y="0"/>
          <a:chExt cx="0" cy="0"/>
        </a:xfrm>
      </p:grpSpPr>
      <p:sp>
        <p:nvSpPr>
          <p:cNvPr id="172" name="Google Shape;172;p35"/>
          <p:cNvSpPr txBox="1">
            <a:spLocks noGrp="1"/>
          </p:cNvSpPr>
          <p:nvPr>
            <p:ph type="sldNum" idx="12"/>
          </p:nvPr>
        </p:nvSpPr>
        <p:spPr>
          <a:xfrm>
            <a:off x="6657975" y="4761976"/>
            <a:ext cx="2057400" cy="253747"/>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800">
                <a:solidFill>
                  <a:schemeClr val="dk1"/>
                </a:solidFill>
                <a:latin typeface="Arial"/>
                <a:ea typeface="Arial"/>
                <a:cs typeface="Arial"/>
                <a:sym typeface="Arial"/>
              </a:defRPr>
            </a:lvl1pPr>
            <a:lvl2pPr marL="0" lvl="1" indent="0" algn="r">
              <a:spcBef>
                <a:spcPts val="0"/>
              </a:spcBef>
              <a:buNone/>
              <a:defRPr sz="800">
                <a:solidFill>
                  <a:schemeClr val="dk1"/>
                </a:solidFill>
                <a:latin typeface="Arial"/>
                <a:ea typeface="Arial"/>
                <a:cs typeface="Arial"/>
                <a:sym typeface="Arial"/>
              </a:defRPr>
            </a:lvl2pPr>
            <a:lvl3pPr marL="0" lvl="2" indent="0" algn="r">
              <a:spcBef>
                <a:spcPts val="0"/>
              </a:spcBef>
              <a:buNone/>
              <a:defRPr sz="800">
                <a:solidFill>
                  <a:schemeClr val="dk1"/>
                </a:solidFill>
                <a:latin typeface="Arial"/>
                <a:ea typeface="Arial"/>
                <a:cs typeface="Arial"/>
                <a:sym typeface="Arial"/>
              </a:defRPr>
            </a:lvl3pPr>
            <a:lvl4pPr marL="0" lvl="3" indent="0" algn="r">
              <a:spcBef>
                <a:spcPts val="0"/>
              </a:spcBef>
              <a:buNone/>
              <a:defRPr sz="800">
                <a:solidFill>
                  <a:schemeClr val="dk1"/>
                </a:solidFill>
                <a:latin typeface="Arial"/>
                <a:ea typeface="Arial"/>
                <a:cs typeface="Arial"/>
                <a:sym typeface="Arial"/>
              </a:defRPr>
            </a:lvl4pPr>
            <a:lvl5pPr marL="0" lvl="4" indent="0" algn="r">
              <a:spcBef>
                <a:spcPts val="0"/>
              </a:spcBef>
              <a:buNone/>
              <a:defRPr sz="800">
                <a:solidFill>
                  <a:schemeClr val="dk1"/>
                </a:solidFill>
                <a:latin typeface="Arial"/>
                <a:ea typeface="Arial"/>
                <a:cs typeface="Arial"/>
                <a:sym typeface="Arial"/>
              </a:defRPr>
            </a:lvl5pPr>
            <a:lvl6pPr marL="0" lvl="5" indent="0" algn="r">
              <a:spcBef>
                <a:spcPts val="0"/>
              </a:spcBef>
              <a:buNone/>
              <a:defRPr sz="800">
                <a:solidFill>
                  <a:schemeClr val="dk1"/>
                </a:solidFill>
                <a:latin typeface="Arial"/>
                <a:ea typeface="Arial"/>
                <a:cs typeface="Arial"/>
                <a:sym typeface="Arial"/>
              </a:defRPr>
            </a:lvl6pPr>
            <a:lvl7pPr marL="0" lvl="6" indent="0" algn="r">
              <a:spcBef>
                <a:spcPts val="0"/>
              </a:spcBef>
              <a:buNone/>
              <a:defRPr sz="800">
                <a:solidFill>
                  <a:schemeClr val="dk1"/>
                </a:solidFill>
                <a:latin typeface="Arial"/>
                <a:ea typeface="Arial"/>
                <a:cs typeface="Arial"/>
                <a:sym typeface="Arial"/>
              </a:defRPr>
            </a:lvl7pPr>
            <a:lvl8pPr marL="0" lvl="7" indent="0" algn="r">
              <a:spcBef>
                <a:spcPts val="0"/>
              </a:spcBef>
              <a:buNone/>
              <a:defRPr sz="800">
                <a:solidFill>
                  <a:schemeClr val="dk1"/>
                </a:solidFill>
                <a:latin typeface="Arial"/>
                <a:ea typeface="Arial"/>
                <a:cs typeface="Arial"/>
                <a:sym typeface="Arial"/>
              </a:defRPr>
            </a:lvl8pPr>
            <a:lvl9pPr marL="0" lvl="8" indent="0" algn="r">
              <a:spcBef>
                <a:spcPts val="0"/>
              </a:spcBef>
              <a:buNone/>
              <a:defRPr sz="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73" name="Google Shape;173;p35"/>
          <p:cNvSpPr txBox="1"/>
          <p:nvPr/>
        </p:nvSpPr>
        <p:spPr>
          <a:xfrm>
            <a:off x="457200" y="431917"/>
            <a:ext cx="8898341" cy="632608"/>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dk1"/>
              </a:buClr>
              <a:buSzPts val="2100"/>
              <a:buFont typeface="Arial"/>
              <a:buNone/>
            </a:pPr>
            <a:r>
              <a:rPr lang="en" sz="2100" b="0" i="0">
                <a:solidFill>
                  <a:schemeClr val="dk1"/>
                </a:solidFill>
                <a:latin typeface="Arial"/>
                <a:ea typeface="Arial"/>
                <a:cs typeface="Arial"/>
                <a:sym typeface="Arial"/>
              </a:rPr>
              <a:t>2024 National Strategy </a:t>
            </a:r>
            <a:r>
              <a:rPr lang="en" sz="2100" b="0" i="1">
                <a:solidFill>
                  <a:schemeClr val="dk1"/>
                </a:solidFill>
                <a:latin typeface="Times New Roman"/>
                <a:ea typeface="Times New Roman"/>
                <a:cs typeface="Times New Roman"/>
                <a:sym typeface="Times New Roman"/>
              </a:rPr>
              <a:t>for</a:t>
            </a:r>
            <a:r>
              <a:rPr lang="en" sz="2100" b="0" i="0">
                <a:solidFill>
                  <a:schemeClr val="dk1"/>
                </a:solidFill>
                <a:latin typeface="Arial"/>
                <a:ea typeface="Arial"/>
                <a:cs typeface="Arial"/>
                <a:sym typeface="Arial"/>
              </a:rPr>
              <a:t> Suicide Prevention </a:t>
            </a:r>
            <a:r>
              <a:rPr lang="en" sz="2100" b="0" i="1">
                <a:solidFill>
                  <a:schemeClr val="dk1"/>
                </a:solidFill>
                <a:latin typeface="Arial"/>
                <a:ea typeface="Arial"/>
                <a:cs typeface="Arial"/>
                <a:sym typeface="Arial"/>
              </a:rPr>
              <a:t>Federal Action Plan</a:t>
            </a:r>
            <a:br>
              <a:rPr lang="en" sz="2100" b="0" i="1">
                <a:solidFill>
                  <a:schemeClr val="dk1"/>
                </a:solidFill>
                <a:latin typeface="Arial"/>
                <a:ea typeface="Arial"/>
                <a:cs typeface="Arial"/>
                <a:sym typeface="Arial"/>
              </a:rPr>
            </a:br>
            <a:endParaRPr sz="2100" b="0" i="1">
              <a:solidFill>
                <a:schemeClr val="dk1"/>
              </a:solidFill>
              <a:latin typeface="Arial"/>
              <a:ea typeface="Arial"/>
              <a:cs typeface="Arial"/>
              <a:sym typeface="Arial"/>
            </a:endParaRPr>
          </a:p>
        </p:txBody>
      </p:sp>
      <p:pic>
        <p:nvPicPr>
          <p:cNvPr id="174" name="Google Shape;174;p35"/>
          <p:cNvPicPr preferRelativeResize="0"/>
          <p:nvPr/>
        </p:nvPicPr>
        <p:blipFill rotWithShape="1">
          <a:blip r:embed="rId2">
            <a:alphaModFix/>
          </a:blip>
          <a:srcRect/>
          <a:stretch/>
        </p:blipFill>
        <p:spPr>
          <a:xfrm>
            <a:off x="5730277" y="1064525"/>
            <a:ext cx="2544612" cy="3293026"/>
          </a:xfrm>
          <a:prstGeom prst="rect">
            <a:avLst/>
          </a:prstGeom>
          <a:noFill/>
          <a:ln>
            <a:noFill/>
          </a:ln>
          <a:effectLst>
            <a:outerShdw blurRad="330580" sx="102000" sy="102000" algn="ctr" rotWithShape="0">
              <a:srgbClr val="000000">
                <a:alpha val="15686"/>
              </a:srgbClr>
            </a:outerShdw>
          </a:effectLst>
        </p:spPr>
      </p:pic>
      <p:sp>
        <p:nvSpPr>
          <p:cNvPr id="175" name="Google Shape;175;p35"/>
          <p:cNvSpPr txBox="1"/>
          <p:nvPr/>
        </p:nvSpPr>
        <p:spPr>
          <a:xfrm>
            <a:off x="459582" y="1177241"/>
            <a:ext cx="4256911" cy="3352800"/>
          </a:xfrm>
          <a:prstGeom prst="rect">
            <a:avLst/>
          </a:prstGeom>
          <a:noFill/>
          <a:ln>
            <a:noFill/>
          </a:ln>
        </p:spPr>
        <p:txBody>
          <a:bodyPr spcFirstLastPara="1" wrap="square" lIns="68575" tIns="34275" rIns="68575" bIns="34275" anchor="t" anchorCtr="0">
            <a:noAutofit/>
          </a:bodyPr>
          <a:lstStyle/>
          <a:p>
            <a:pPr marL="0" marR="0" lvl="0" indent="0" algn="l" rtl="0">
              <a:lnSpc>
                <a:spcPct val="107000"/>
              </a:lnSpc>
              <a:spcBef>
                <a:spcPts val="0"/>
              </a:spcBef>
              <a:spcAft>
                <a:spcPts val="0"/>
              </a:spcAft>
              <a:buClr>
                <a:schemeClr val="accent1"/>
              </a:buClr>
              <a:buSzPts val="1400"/>
              <a:buFont typeface="Arial"/>
              <a:buNone/>
            </a:pPr>
            <a:r>
              <a:rPr lang="en" sz="1400">
                <a:solidFill>
                  <a:srgbClr val="000000"/>
                </a:solidFill>
                <a:latin typeface="Arial"/>
                <a:ea typeface="Arial"/>
                <a:cs typeface="Arial"/>
                <a:sym typeface="Arial"/>
              </a:rPr>
              <a:t>The </a:t>
            </a:r>
            <a:r>
              <a:rPr lang="en" sz="1400" i="1">
                <a:solidFill>
                  <a:srgbClr val="000000"/>
                </a:solidFill>
                <a:latin typeface="Arial"/>
                <a:ea typeface="Arial"/>
                <a:cs typeface="Arial"/>
                <a:sym typeface="Arial"/>
              </a:rPr>
              <a:t>National Strategy</a:t>
            </a:r>
            <a:r>
              <a:rPr lang="en" sz="1400">
                <a:solidFill>
                  <a:srgbClr val="000000"/>
                </a:solidFill>
                <a:latin typeface="Arial"/>
                <a:ea typeface="Arial"/>
                <a:cs typeface="Arial"/>
                <a:sym typeface="Arial"/>
              </a:rPr>
              <a:t> is accompanied by the first-ever </a:t>
            </a:r>
            <a:r>
              <a:rPr lang="en" sz="1400" i="1">
                <a:solidFill>
                  <a:srgbClr val="000000"/>
                </a:solidFill>
                <a:latin typeface="Arial"/>
                <a:ea typeface="Arial"/>
                <a:cs typeface="Arial"/>
                <a:sym typeface="Arial"/>
              </a:rPr>
              <a:t>Federal Action Plan (Action Plan)</a:t>
            </a:r>
            <a:r>
              <a:rPr lang="en" sz="1400">
                <a:solidFill>
                  <a:srgbClr val="000000"/>
                </a:solidFill>
                <a:latin typeface="Arial"/>
                <a:ea typeface="Arial"/>
                <a:cs typeface="Arial"/>
                <a:sym typeface="Arial"/>
              </a:rPr>
              <a:t>, which </a:t>
            </a:r>
            <a:r>
              <a:rPr lang="en" sz="1400" b="1">
                <a:solidFill>
                  <a:srgbClr val="000000"/>
                </a:solidFill>
                <a:latin typeface="Arial"/>
                <a:ea typeface="Arial"/>
                <a:cs typeface="Arial"/>
                <a:sym typeface="Arial"/>
              </a:rPr>
              <a:t>identifies more than 200 actions </a:t>
            </a:r>
            <a:r>
              <a:rPr lang="en" sz="1400">
                <a:solidFill>
                  <a:srgbClr val="000000"/>
                </a:solidFill>
                <a:latin typeface="Arial"/>
                <a:ea typeface="Arial"/>
                <a:cs typeface="Arial"/>
                <a:sym typeface="Arial"/>
              </a:rPr>
              <a:t>across the Federal government to be taken over the next three years in support of those goals.</a:t>
            </a:r>
            <a:endParaRPr sz="1400" i="1">
              <a:solidFill>
                <a:schemeClr val="dk1"/>
              </a:solidFill>
              <a:latin typeface="Arial"/>
              <a:ea typeface="Arial"/>
              <a:cs typeface="Arial"/>
              <a:sym typeface="Arial"/>
            </a:endParaRPr>
          </a:p>
        </p:txBody>
      </p:sp>
      <p:sp>
        <p:nvSpPr>
          <p:cNvPr id="176" name="Google Shape;176;p35"/>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dk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Federal Action Plan Bullets">
  <p:cSld name="Federal Action Plan Bullets">
    <p:bg>
      <p:bgPr>
        <a:solidFill>
          <a:schemeClr val="lt1"/>
        </a:solidFill>
        <a:effectLst/>
      </p:bgPr>
    </p:bg>
    <p:spTree>
      <p:nvGrpSpPr>
        <p:cNvPr id="1" name="Shape 177"/>
        <p:cNvGrpSpPr/>
        <p:nvPr/>
      </p:nvGrpSpPr>
      <p:grpSpPr>
        <a:xfrm>
          <a:off x="0" y="0"/>
          <a:ext cx="0" cy="0"/>
          <a:chOff x="0" y="0"/>
          <a:chExt cx="0" cy="0"/>
        </a:xfrm>
      </p:grpSpPr>
      <p:pic>
        <p:nvPicPr>
          <p:cNvPr id="178" name="Google Shape;178;p36"/>
          <p:cNvPicPr preferRelativeResize="0"/>
          <p:nvPr/>
        </p:nvPicPr>
        <p:blipFill rotWithShape="1">
          <a:blip r:embed="rId2">
            <a:alphaModFix amt="22000"/>
          </a:blip>
          <a:srcRect t="7117" b="68181"/>
          <a:stretch/>
        </p:blipFill>
        <p:spPr>
          <a:xfrm rot="10800000">
            <a:off x="4578291" y="0"/>
            <a:ext cx="4507534" cy="1241298"/>
          </a:xfrm>
          <a:prstGeom prst="rect">
            <a:avLst/>
          </a:prstGeom>
          <a:noFill/>
          <a:ln>
            <a:noFill/>
          </a:ln>
        </p:spPr>
      </p:pic>
      <p:sp>
        <p:nvSpPr>
          <p:cNvPr id="179" name="Google Shape;179;p36"/>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dk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80" name="Google Shape;180;p36"/>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1" name="Google Shape;181;p36"/>
          <p:cNvSpPr txBox="1"/>
          <p:nvPr/>
        </p:nvSpPr>
        <p:spPr>
          <a:xfrm>
            <a:off x="459582" y="2180230"/>
            <a:ext cx="3870171" cy="2390755"/>
          </a:xfrm>
          <a:prstGeom prst="rect">
            <a:avLst/>
          </a:prstGeom>
          <a:noFill/>
          <a:ln>
            <a:noFill/>
          </a:ln>
        </p:spPr>
        <p:txBody>
          <a:bodyPr spcFirstLastPara="1" wrap="square" lIns="68575" tIns="34275" rIns="68575" bIns="34275" anchor="t" anchorCtr="0">
            <a:noAutofit/>
          </a:bodyPr>
          <a:lstStyle/>
          <a:p>
            <a:pPr marL="177800" marR="0" lvl="0" indent="-177800" algn="l" rtl="0">
              <a:lnSpc>
                <a:spcPct val="107000"/>
              </a:lnSpc>
              <a:spcBef>
                <a:spcPts val="0"/>
              </a:spcBef>
              <a:spcAft>
                <a:spcPts val="0"/>
              </a:spcAft>
              <a:buClr>
                <a:schemeClr val="accent1"/>
              </a:buClr>
              <a:buSzPts val="1400"/>
              <a:buFont typeface="Arial"/>
              <a:buChar char="•"/>
            </a:pPr>
            <a:r>
              <a:rPr lang="en" sz="1400">
                <a:solidFill>
                  <a:srgbClr val="212529"/>
                </a:solidFill>
                <a:latin typeface="Arial"/>
                <a:ea typeface="Arial"/>
                <a:cs typeface="Arial"/>
                <a:sym typeface="Arial"/>
              </a:rPr>
              <a:t>Federal departments and agencies</a:t>
            </a:r>
            <a:endParaRPr sz="1100"/>
          </a:p>
          <a:p>
            <a:pPr marL="177800" marR="0" lvl="0" indent="-177800" algn="l" rtl="0">
              <a:lnSpc>
                <a:spcPct val="107000"/>
              </a:lnSpc>
              <a:spcBef>
                <a:spcPts val="600"/>
              </a:spcBef>
              <a:spcAft>
                <a:spcPts val="0"/>
              </a:spcAft>
              <a:buClr>
                <a:schemeClr val="accent1"/>
              </a:buClr>
              <a:buSzPts val="1400"/>
              <a:buFont typeface="Arial"/>
              <a:buChar char="•"/>
            </a:pPr>
            <a:r>
              <a:rPr lang="en" sz="1400">
                <a:solidFill>
                  <a:srgbClr val="212529"/>
                </a:solidFill>
                <a:latin typeface="Arial"/>
                <a:ea typeface="Arial"/>
                <a:cs typeface="Arial"/>
                <a:sym typeface="Arial"/>
              </a:rPr>
              <a:t>State, tribal, local, and territorial agencies, and others in the public sector  </a:t>
            </a:r>
            <a:endParaRPr sz="1100"/>
          </a:p>
          <a:p>
            <a:pPr marL="177800" marR="0" lvl="0" indent="-177800" algn="l" rtl="0">
              <a:lnSpc>
                <a:spcPct val="107000"/>
              </a:lnSpc>
              <a:spcBef>
                <a:spcPts val="600"/>
              </a:spcBef>
              <a:spcAft>
                <a:spcPts val="0"/>
              </a:spcAft>
              <a:buClr>
                <a:schemeClr val="accent1"/>
              </a:buClr>
              <a:buSzPts val="1400"/>
              <a:buFont typeface="Arial"/>
              <a:buChar char="•"/>
            </a:pPr>
            <a:r>
              <a:rPr lang="en" sz="1400">
                <a:solidFill>
                  <a:srgbClr val="212529"/>
                </a:solidFill>
                <a:latin typeface="Arial"/>
                <a:ea typeface="Arial"/>
                <a:cs typeface="Arial"/>
                <a:sym typeface="Arial"/>
              </a:rPr>
              <a:t>Community-based organizations</a:t>
            </a:r>
            <a:endParaRPr sz="1100"/>
          </a:p>
          <a:p>
            <a:pPr marL="177800" marR="0" lvl="0" indent="-177800" algn="l" rtl="0">
              <a:lnSpc>
                <a:spcPct val="107000"/>
              </a:lnSpc>
              <a:spcBef>
                <a:spcPts val="600"/>
              </a:spcBef>
              <a:spcAft>
                <a:spcPts val="0"/>
              </a:spcAft>
              <a:buClr>
                <a:schemeClr val="accent1"/>
              </a:buClr>
              <a:buSzPts val="1400"/>
              <a:buFont typeface="Arial"/>
              <a:buChar char="•"/>
            </a:pPr>
            <a:r>
              <a:rPr lang="en" sz="1400">
                <a:solidFill>
                  <a:srgbClr val="212529"/>
                </a:solidFill>
                <a:latin typeface="Arial"/>
                <a:ea typeface="Arial"/>
                <a:cs typeface="Arial"/>
                <a:sym typeface="Arial"/>
              </a:rPr>
              <a:t>Health care systems and providers</a:t>
            </a:r>
            <a:endParaRPr sz="1100"/>
          </a:p>
          <a:p>
            <a:pPr marL="177800" marR="0" lvl="0" indent="-88900" algn="l" rtl="0">
              <a:lnSpc>
                <a:spcPct val="107000"/>
              </a:lnSpc>
              <a:spcBef>
                <a:spcPts val="600"/>
              </a:spcBef>
              <a:spcAft>
                <a:spcPts val="0"/>
              </a:spcAft>
              <a:buClr>
                <a:schemeClr val="accent1"/>
              </a:buClr>
              <a:buSzPts val="1400"/>
              <a:buFont typeface="Arial"/>
              <a:buNone/>
            </a:pPr>
            <a:endParaRPr sz="1400">
              <a:solidFill>
                <a:srgbClr val="212529"/>
              </a:solidFill>
              <a:latin typeface="Arial"/>
              <a:ea typeface="Arial"/>
              <a:cs typeface="Arial"/>
              <a:sym typeface="Arial"/>
            </a:endParaRPr>
          </a:p>
        </p:txBody>
      </p:sp>
      <p:sp>
        <p:nvSpPr>
          <p:cNvPr id="182" name="Google Shape;182;p36"/>
          <p:cNvSpPr txBox="1"/>
          <p:nvPr/>
        </p:nvSpPr>
        <p:spPr>
          <a:xfrm>
            <a:off x="457200" y="431917"/>
            <a:ext cx="8229600" cy="877824"/>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dk1"/>
              </a:buClr>
              <a:buSzPts val="2100"/>
              <a:buFont typeface="Arial"/>
              <a:buNone/>
            </a:pPr>
            <a:r>
              <a:rPr lang="en" sz="2100" b="0" i="0">
                <a:solidFill>
                  <a:schemeClr val="dk1"/>
                </a:solidFill>
                <a:latin typeface="Arial"/>
                <a:ea typeface="Arial"/>
                <a:cs typeface="Arial"/>
                <a:sym typeface="Arial"/>
              </a:rPr>
              <a:t>2024 National Strategy </a:t>
            </a:r>
            <a:r>
              <a:rPr lang="en" sz="2100" b="0" i="1">
                <a:solidFill>
                  <a:schemeClr val="dk1"/>
                </a:solidFill>
                <a:latin typeface="Times New Roman"/>
                <a:ea typeface="Times New Roman"/>
                <a:cs typeface="Times New Roman"/>
                <a:sym typeface="Times New Roman"/>
              </a:rPr>
              <a:t>for</a:t>
            </a:r>
            <a:r>
              <a:rPr lang="en" sz="2100" b="0" i="0">
                <a:solidFill>
                  <a:schemeClr val="dk1"/>
                </a:solidFill>
                <a:latin typeface="Arial"/>
                <a:ea typeface="Arial"/>
                <a:cs typeface="Arial"/>
                <a:sym typeface="Arial"/>
              </a:rPr>
              <a:t> Suicide Prevention </a:t>
            </a:r>
            <a:r>
              <a:rPr lang="en" sz="2100" b="0" i="1">
                <a:solidFill>
                  <a:schemeClr val="dk1"/>
                </a:solidFill>
                <a:latin typeface="Arial"/>
                <a:ea typeface="Arial"/>
                <a:cs typeface="Arial"/>
                <a:sym typeface="Arial"/>
              </a:rPr>
              <a:t>Federal Action Plan</a:t>
            </a:r>
            <a:br>
              <a:rPr lang="en" sz="2100" b="0" i="0">
                <a:solidFill>
                  <a:schemeClr val="dk1"/>
                </a:solidFill>
                <a:latin typeface="Arial"/>
                <a:ea typeface="Arial"/>
                <a:cs typeface="Arial"/>
                <a:sym typeface="Arial"/>
              </a:rPr>
            </a:br>
            <a:endParaRPr sz="2100" b="0" i="0">
              <a:solidFill>
                <a:schemeClr val="dk1"/>
              </a:solidFill>
              <a:latin typeface="Arial"/>
              <a:ea typeface="Arial"/>
              <a:cs typeface="Arial"/>
              <a:sym typeface="Arial"/>
            </a:endParaRPr>
          </a:p>
        </p:txBody>
      </p:sp>
      <p:sp>
        <p:nvSpPr>
          <p:cNvPr id="183" name="Google Shape;183;p36"/>
          <p:cNvSpPr txBox="1"/>
          <p:nvPr/>
        </p:nvSpPr>
        <p:spPr>
          <a:xfrm>
            <a:off x="4572001" y="2180230"/>
            <a:ext cx="3870171" cy="2390755"/>
          </a:xfrm>
          <a:prstGeom prst="rect">
            <a:avLst/>
          </a:prstGeom>
          <a:noFill/>
          <a:ln>
            <a:noFill/>
          </a:ln>
        </p:spPr>
        <p:txBody>
          <a:bodyPr spcFirstLastPara="1" wrap="square" lIns="68575" tIns="34275" rIns="68575" bIns="34275" anchor="t" anchorCtr="0">
            <a:noAutofit/>
          </a:bodyPr>
          <a:lstStyle/>
          <a:p>
            <a:pPr marL="177800" marR="0" lvl="0" indent="-177800" algn="l" rtl="0">
              <a:lnSpc>
                <a:spcPct val="107000"/>
              </a:lnSpc>
              <a:spcBef>
                <a:spcPts val="0"/>
              </a:spcBef>
              <a:spcAft>
                <a:spcPts val="0"/>
              </a:spcAft>
              <a:buClr>
                <a:schemeClr val="accent1"/>
              </a:buClr>
              <a:buSzPts val="1400"/>
              <a:buFont typeface="Arial"/>
              <a:buChar char="•"/>
            </a:pPr>
            <a:r>
              <a:rPr lang="en" sz="1400">
                <a:solidFill>
                  <a:srgbClr val="212529"/>
                </a:solidFill>
                <a:latin typeface="Arial"/>
                <a:ea typeface="Arial"/>
                <a:cs typeface="Arial"/>
                <a:sym typeface="Arial"/>
              </a:rPr>
              <a:t>Businesses and other private sector partners</a:t>
            </a:r>
            <a:endParaRPr sz="1100"/>
          </a:p>
          <a:p>
            <a:pPr marL="177800" marR="0" lvl="0" indent="-177800" algn="l" rtl="0">
              <a:lnSpc>
                <a:spcPct val="107000"/>
              </a:lnSpc>
              <a:spcBef>
                <a:spcPts val="600"/>
              </a:spcBef>
              <a:spcAft>
                <a:spcPts val="0"/>
              </a:spcAft>
              <a:buClr>
                <a:schemeClr val="accent1"/>
              </a:buClr>
              <a:buSzPts val="1400"/>
              <a:buFont typeface="Arial"/>
              <a:buChar char="•"/>
            </a:pPr>
            <a:r>
              <a:rPr lang="en" sz="1400">
                <a:solidFill>
                  <a:srgbClr val="212529"/>
                </a:solidFill>
                <a:latin typeface="Arial"/>
                <a:ea typeface="Arial"/>
                <a:cs typeface="Arial"/>
                <a:sym typeface="Arial"/>
              </a:rPr>
              <a:t>Individuals with suicide-centered lived experience</a:t>
            </a:r>
            <a:endParaRPr sz="1100"/>
          </a:p>
          <a:p>
            <a:pPr marL="177800" marR="0" lvl="0" indent="-177800" algn="l" rtl="0">
              <a:lnSpc>
                <a:spcPct val="107000"/>
              </a:lnSpc>
              <a:spcBef>
                <a:spcPts val="600"/>
              </a:spcBef>
              <a:spcAft>
                <a:spcPts val="0"/>
              </a:spcAft>
              <a:buClr>
                <a:schemeClr val="accent1"/>
              </a:buClr>
              <a:buSzPts val="1400"/>
              <a:buFont typeface="Arial"/>
              <a:buChar char="•"/>
            </a:pPr>
            <a:r>
              <a:rPr lang="en" sz="1400">
                <a:solidFill>
                  <a:srgbClr val="212529"/>
                </a:solidFill>
                <a:latin typeface="Arial"/>
                <a:ea typeface="Arial"/>
                <a:cs typeface="Arial"/>
                <a:sym typeface="Arial"/>
              </a:rPr>
              <a:t>Schools, higher education, and other educational institutions</a:t>
            </a:r>
            <a:endParaRPr sz="1100"/>
          </a:p>
          <a:p>
            <a:pPr marL="177800" marR="0" lvl="0" indent="-177800" algn="l" rtl="0">
              <a:lnSpc>
                <a:spcPct val="107000"/>
              </a:lnSpc>
              <a:spcBef>
                <a:spcPts val="600"/>
              </a:spcBef>
              <a:spcAft>
                <a:spcPts val="0"/>
              </a:spcAft>
              <a:buClr>
                <a:schemeClr val="accent1"/>
              </a:buClr>
              <a:buSzPts val="1400"/>
              <a:buFont typeface="Arial"/>
              <a:buChar char="•"/>
            </a:pPr>
            <a:r>
              <a:rPr lang="en" sz="1400">
                <a:solidFill>
                  <a:srgbClr val="212529"/>
                </a:solidFill>
                <a:latin typeface="Arial"/>
                <a:ea typeface="Arial"/>
                <a:cs typeface="Arial"/>
                <a:sym typeface="Arial"/>
              </a:rPr>
              <a:t>Workplaces</a:t>
            </a:r>
            <a:endParaRPr sz="1400">
              <a:solidFill>
                <a:schemeClr val="dk1"/>
              </a:solidFill>
              <a:latin typeface="Arial"/>
              <a:ea typeface="Arial"/>
              <a:cs typeface="Arial"/>
              <a:sym typeface="Arial"/>
            </a:endParaRPr>
          </a:p>
        </p:txBody>
      </p:sp>
      <p:sp>
        <p:nvSpPr>
          <p:cNvPr id="184" name="Google Shape;184;p36"/>
          <p:cNvSpPr txBox="1"/>
          <p:nvPr/>
        </p:nvSpPr>
        <p:spPr>
          <a:xfrm>
            <a:off x="457200" y="1376373"/>
            <a:ext cx="3621122" cy="520929"/>
          </a:xfrm>
          <a:prstGeom prst="rect">
            <a:avLst/>
          </a:prstGeom>
          <a:noFill/>
          <a:ln>
            <a:noFill/>
          </a:ln>
        </p:spPr>
        <p:txBody>
          <a:bodyPr spcFirstLastPara="1" wrap="square" lIns="68575" tIns="34275" rIns="68575" bIns="34275" anchor="t" anchorCtr="0">
            <a:noAutofit/>
          </a:bodyPr>
          <a:lstStyle/>
          <a:p>
            <a:pPr marL="0" marR="0" lvl="0" indent="0" algn="l" rtl="0">
              <a:lnSpc>
                <a:spcPct val="107000"/>
              </a:lnSpc>
              <a:spcBef>
                <a:spcPts val="0"/>
              </a:spcBef>
              <a:spcAft>
                <a:spcPts val="0"/>
              </a:spcAft>
              <a:buClr>
                <a:schemeClr val="accent1"/>
              </a:buClr>
              <a:buSzPts val="1400"/>
              <a:buFont typeface="Arial"/>
              <a:buNone/>
            </a:pPr>
            <a:r>
              <a:rPr lang="en" sz="1400" b="1">
                <a:solidFill>
                  <a:srgbClr val="212529"/>
                </a:solidFill>
                <a:latin typeface="Arial"/>
                <a:ea typeface="Arial"/>
                <a:cs typeface="Arial"/>
                <a:sym typeface="Arial"/>
              </a:rPr>
              <a:t>The </a:t>
            </a:r>
            <a:r>
              <a:rPr lang="en" sz="1400" b="1" i="1">
                <a:solidFill>
                  <a:srgbClr val="212529"/>
                </a:solidFill>
                <a:latin typeface="Arial"/>
                <a:ea typeface="Arial"/>
                <a:cs typeface="Arial"/>
                <a:sym typeface="Arial"/>
              </a:rPr>
              <a:t>Federal Action Plan </a:t>
            </a:r>
            <a:r>
              <a:rPr lang="en" sz="1400" b="1">
                <a:solidFill>
                  <a:srgbClr val="212529"/>
                </a:solidFill>
                <a:latin typeface="Arial"/>
                <a:ea typeface="Arial"/>
                <a:cs typeface="Arial"/>
                <a:sym typeface="Arial"/>
              </a:rPr>
              <a:t>seeks to facilitate and strengthen the role of the following: </a:t>
            </a:r>
            <a:endParaRPr sz="110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gradient">
  <p:cSld name="Section Header gradient">
    <p:spTree>
      <p:nvGrpSpPr>
        <p:cNvPr id="1" name="Shape 185"/>
        <p:cNvGrpSpPr/>
        <p:nvPr/>
      </p:nvGrpSpPr>
      <p:grpSpPr>
        <a:xfrm>
          <a:off x="0" y="0"/>
          <a:ext cx="0" cy="0"/>
          <a:chOff x="0" y="0"/>
          <a:chExt cx="0" cy="0"/>
        </a:xfrm>
      </p:grpSpPr>
      <p:sp>
        <p:nvSpPr>
          <p:cNvPr id="186" name="Google Shape;186;p37"/>
          <p:cNvSpPr/>
          <p:nvPr/>
        </p:nvSpPr>
        <p:spPr>
          <a:xfrm>
            <a:off x="0" y="0"/>
            <a:ext cx="9144000" cy="5143500"/>
          </a:xfrm>
          <a:prstGeom prst="rect">
            <a:avLst/>
          </a:prstGeom>
          <a:gradFill>
            <a:gsLst>
              <a:gs pos="0">
                <a:schemeClr val="accent2"/>
              </a:gs>
              <a:gs pos="70000">
                <a:srgbClr val="756EB1"/>
              </a:gs>
              <a:gs pos="79000">
                <a:srgbClr val="547EBC"/>
              </a:gs>
              <a:gs pos="100000">
                <a:schemeClr val="accent1"/>
              </a:gs>
            </a:gsLst>
            <a:lin ang="0"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pic>
        <p:nvPicPr>
          <p:cNvPr id="187" name="Google Shape;187;p37"/>
          <p:cNvPicPr preferRelativeResize="0"/>
          <p:nvPr/>
        </p:nvPicPr>
        <p:blipFill rotWithShape="1">
          <a:blip r:embed="rId2">
            <a:alphaModFix amt="50000"/>
          </a:blip>
          <a:srcRect/>
          <a:stretch/>
        </p:blipFill>
        <p:spPr>
          <a:xfrm rot="-5400000">
            <a:off x="2000251" y="-1067598"/>
            <a:ext cx="5143498" cy="7278695"/>
          </a:xfrm>
          <a:prstGeom prst="rect">
            <a:avLst/>
          </a:prstGeom>
          <a:noFill/>
          <a:ln>
            <a:noFill/>
          </a:ln>
        </p:spPr>
      </p:pic>
      <p:sp>
        <p:nvSpPr>
          <p:cNvPr id="188" name="Google Shape;188;p37"/>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lt1"/>
                </a:solidFill>
                <a:latin typeface="Arial"/>
                <a:ea typeface="Arial"/>
                <a:cs typeface="Arial"/>
                <a:sym typeface="Arial"/>
              </a:defRPr>
            </a:lvl1pPr>
            <a:lvl2pPr marL="0" lvl="1" indent="0" algn="r">
              <a:spcBef>
                <a:spcPts val="0"/>
              </a:spcBef>
              <a:buNone/>
              <a:defRPr sz="1100">
                <a:solidFill>
                  <a:schemeClr val="lt1"/>
                </a:solidFill>
                <a:latin typeface="Arial"/>
                <a:ea typeface="Arial"/>
                <a:cs typeface="Arial"/>
                <a:sym typeface="Arial"/>
              </a:defRPr>
            </a:lvl2pPr>
            <a:lvl3pPr marL="0" lvl="2" indent="0" algn="r">
              <a:spcBef>
                <a:spcPts val="0"/>
              </a:spcBef>
              <a:buNone/>
              <a:defRPr sz="1100">
                <a:solidFill>
                  <a:schemeClr val="lt1"/>
                </a:solidFill>
                <a:latin typeface="Arial"/>
                <a:ea typeface="Arial"/>
                <a:cs typeface="Arial"/>
                <a:sym typeface="Arial"/>
              </a:defRPr>
            </a:lvl3pPr>
            <a:lvl4pPr marL="0" lvl="3" indent="0" algn="r">
              <a:spcBef>
                <a:spcPts val="0"/>
              </a:spcBef>
              <a:buNone/>
              <a:defRPr sz="1100">
                <a:solidFill>
                  <a:schemeClr val="lt1"/>
                </a:solidFill>
                <a:latin typeface="Arial"/>
                <a:ea typeface="Arial"/>
                <a:cs typeface="Arial"/>
                <a:sym typeface="Arial"/>
              </a:defRPr>
            </a:lvl4pPr>
            <a:lvl5pPr marL="0" lvl="4" indent="0" algn="r">
              <a:spcBef>
                <a:spcPts val="0"/>
              </a:spcBef>
              <a:buNone/>
              <a:defRPr sz="1100">
                <a:solidFill>
                  <a:schemeClr val="lt1"/>
                </a:solidFill>
                <a:latin typeface="Arial"/>
                <a:ea typeface="Arial"/>
                <a:cs typeface="Arial"/>
                <a:sym typeface="Arial"/>
              </a:defRPr>
            </a:lvl5pPr>
            <a:lvl6pPr marL="0" lvl="5" indent="0" algn="r">
              <a:spcBef>
                <a:spcPts val="0"/>
              </a:spcBef>
              <a:buNone/>
              <a:defRPr sz="1100">
                <a:solidFill>
                  <a:schemeClr val="lt1"/>
                </a:solidFill>
                <a:latin typeface="Arial"/>
                <a:ea typeface="Arial"/>
                <a:cs typeface="Arial"/>
                <a:sym typeface="Arial"/>
              </a:defRPr>
            </a:lvl6pPr>
            <a:lvl7pPr marL="0" lvl="6" indent="0" algn="r">
              <a:spcBef>
                <a:spcPts val="0"/>
              </a:spcBef>
              <a:buNone/>
              <a:defRPr sz="1100">
                <a:solidFill>
                  <a:schemeClr val="lt1"/>
                </a:solidFill>
                <a:latin typeface="Arial"/>
                <a:ea typeface="Arial"/>
                <a:cs typeface="Arial"/>
                <a:sym typeface="Arial"/>
              </a:defRPr>
            </a:lvl7pPr>
            <a:lvl8pPr marL="0" lvl="7" indent="0" algn="r">
              <a:spcBef>
                <a:spcPts val="0"/>
              </a:spcBef>
              <a:buNone/>
              <a:defRPr sz="1100">
                <a:solidFill>
                  <a:schemeClr val="lt1"/>
                </a:solidFill>
                <a:latin typeface="Arial"/>
                <a:ea typeface="Arial"/>
                <a:cs typeface="Arial"/>
                <a:sym typeface="Arial"/>
              </a:defRPr>
            </a:lvl8pPr>
            <a:lvl9pPr marL="0" lvl="8" indent="0" algn="r">
              <a:spcBef>
                <a:spcPts val="0"/>
              </a:spcBef>
              <a:buNone/>
              <a:defRPr sz="11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89" name="Google Shape;189;p37"/>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lt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0" name="Google Shape;190;p37"/>
          <p:cNvSpPr txBox="1">
            <a:spLocks noGrp="1"/>
          </p:cNvSpPr>
          <p:nvPr>
            <p:ph type="body" idx="1"/>
          </p:nvPr>
        </p:nvSpPr>
        <p:spPr>
          <a:xfrm>
            <a:off x="1" y="2273499"/>
            <a:ext cx="9143999" cy="596503"/>
          </a:xfrm>
          <a:prstGeom prst="rect">
            <a:avLst/>
          </a:prstGeom>
          <a:noFill/>
          <a:ln>
            <a:noFill/>
          </a:ln>
        </p:spPr>
        <p:txBody>
          <a:bodyPr spcFirstLastPara="1" wrap="square" lIns="68575" tIns="34275" rIns="68575" bIns="34275" anchor="ctr" anchorCtr="0">
            <a:normAutofit/>
          </a:bodyPr>
          <a:lstStyle>
            <a:lvl1pPr marL="457200" lvl="0" indent="-228600" algn="ctr">
              <a:lnSpc>
                <a:spcPct val="110000"/>
              </a:lnSpc>
              <a:spcBef>
                <a:spcPts val="800"/>
              </a:spcBef>
              <a:spcAft>
                <a:spcPts val="0"/>
              </a:spcAft>
              <a:buSzPts val="2100"/>
              <a:buNone/>
              <a:defRPr sz="2100">
                <a:solidFill>
                  <a:schemeClr val="lt1"/>
                </a:solidFill>
              </a:defRPr>
            </a:lvl1pPr>
            <a:lvl2pPr marL="914400" lvl="1" indent="-228600" algn="l">
              <a:lnSpc>
                <a:spcPct val="110000"/>
              </a:lnSpc>
              <a:spcBef>
                <a:spcPts val="400"/>
              </a:spcBef>
              <a:spcAft>
                <a:spcPts val="0"/>
              </a:spcAft>
              <a:buSzPts val="1200"/>
              <a:buNone/>
              <a:defRPr/>
            </a:lvl2pPr>
            <a:lvl3pPr marL="1371600" lvl="2" indent="-317500" algn="l">
              <a:lnSpc>
                <a:spcPct val="110000"/>
              </a:lnSpc>
              <a:spcBef>
                <a:spcPts val="400"/>
              </a:spcBef>
              <a:spcAft>
                <a:spcPts val="0"/>
              </a:spcAft>
              <a:buSzPts val="1400"/>
              <a:buChar char="•"/>
              <a:defRPr/>
            </a:lvl3pPr>
            <a:lvl4pPr marL="1828800" lvl="3" indent="-317500" algn="l">
              <a:lnSpc>
                <a:spcPct val="11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solid purple">
  <p:cSld name="Section Header solid purple">
    <p:spTree>
      <p:nvGrpSpPr>
        <p:cNvPr id="1" name="Shape 191"/>
        <p:cNvGrpSpPr/>
        <p:nvPr/>
      </p:nvGrpSpPr>
      <p:grpSpPr>
        <a:xfrm>
          <a:off x="0" y="0"/>
          <a:ext cx="0" cy="0"/>
          <a:chOff x="0" y="0"/>
          <a:chExt cx="0" cy="0"/>
        </a:xfrm>
      </p:grpSpPr>
      <p:sp>
        <p:nvSpPr>
          <p:cNvPr id="192" name="Google Shape;192;p38"/>
          <p:cNvSpPr/>
          <p:nvPr/>
        </p:nvSpPr>
        <p:spPr>
          <a:xfrm>
            <a:off x="0" y="0"/>
            <a:ext cx="9144000" cy="5143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193" name="Google Shape;193;p38"/>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lt1"/>
                </a:solidFill>
                <a:latin typeface="Arial"/>
                <a:ea typeface="Arial"/>
                <a:cs typeface="Arial"/>
                <a:sym typeface="Arial"/>
              </a:defRPr>
            </a:lvl1pPr>
            <a:lvl2pPr marL="0" lvl="1" indent="0" algn="r">
              <a:spcBef>
                <a:spcPts val="0"/>
              </a:spcBef>
              <a:buNone/>
              <a:defRPr sz="1100">
                <a:solidFill>
                  <a:schemeClr val="lt1"/>
                </a:solidFill>
                <a:latin typeface="Arial"/>
                <a:ea typeface="Arial"/>
                <a:cs typeface="Arial"/>
                <a:sym typeface="Arial"/>
              </a:defRPr>
            </a:lvl2pPr>
            <a:lvl3pPr marL="0" lvl="2" indent="0" algn="r">
              <a:spcBef>
                <a:spcPts val="0"/>
              </a:spcBef>
              <a:buNone/>
              <a:defRPr sz="1100">
                <a:solidFill>
                  <a:schemeClr val="lt1"/>
                </a:solidFill>
                <a:latin typeface="Arial"/>
                <a:ea typeface="Arial"/>
                <a:cs typeface="Arial"/>
                <a:sym typeface="Arial"/>
              </a:defRPr>
            </a:lvl3pPr>
            <a:lvl4pPr marL="0" lvl="3" indent="0" algn="r">
              <a:spcBef>
                <a:spcPts val="0"/>
              </a:spcBef>
              <a:buNone/>
              <a:defRPr sz="1100">
                <a:solidFill>
                  <a:schemeClr val="lt1"/>
                </a:solidFill>
                <a:latin typeface="Arial"/>
                <a:ea typeface="Arial"/>
                <a:cs typeface="Arial"/>
                <a:sym typeface="Arial"/>
              </a:defRPr>
            </a:lvl4pPr>
            <a:lvl5pPr marL="0" lvl="4" indent="0" algn="r">
              <a:spcBef>
                <a:spcPts val="0"/>
              </a:spcBef>
              <a:buNone/>
              <a:defRPr sz="1100">
                <a:solidFill>
                  <a:schemeClr val="lt1"/>
                </a:solidFill>
                <a:latin typeface="Arial"/>
                <a:ea typeface="Arial"/>
                <a:cs typeface="Arial"/>
                <a:sym typeface="Arial"/>
              </a:defRPr>
            </a:lvl5pPr>
            <a:lvl6pPr marL="0" lvl="5" indent="0" algn="r">
              <a:spcBef>
                <a:spcPts val="0"/>
              </a:spcBef>
              <a:buNone/>
              <a:defRPr sz="1100">
                <a:solidFill>
                  <a:schemeClr val="lt1"/>
                </a:solidFill>
                <a:latin typeface="Arial"/>
                <a:ea typeface="Arial"/>
                <a:cs typeface="Arial"/>
                <a:sym typeface="Arial"/>
              </a:defRPr>
            </a:lvl6pPr>
            <a:lvl7pPr marL="0" lvl="6" indent="0" algn="r">
              <a:spcBef>
                <a:spcPts val="0"/>
              </a:spcBef>
              <a:buNone/>
              <a:defRPr sz="1100">
                <a:solidFill>
                  <a:schemeClr val="lt1"/>
                </a:solidFill>
                <a:latin typeface="Arial"/>
                <a:ea typeface="Arial"/>
                <a:cs typeface="Arial"/>
                <a:sym typeface="Arial"/>
              </a:defRPr>
            </a:lvl7pPr>
            <a:lvl8pPr marL="0" lvl="7" indent="0" algn="r">
              <a:spcBef>
                <a:spcPts val="0"/>
              </a:spcBef>
              <a:buNone/>
              <a:defRPr sz="1100">
                <a:solidFill>
                  <a:schemeClr val="lt1"/>
                </a:solidFill>
                <a:latin typeface="Arial"/>
                <a:ea typeface="Arial"/>
                <a:cs typeface="Arial"/>
                <a:sym typeface="Arial"/>
              </a:defRPr>
            </a:lvl8pPr>
            <a:lvl9pPr marL="0" lvl="8" indent="0" algn="r">
              <a:spcBef>
                <a:spcPts val="0"/>
              </a:spcBef>
              <a:buNone/>
              <a:defRPr sz="11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94" name="Google Shape;194;p38"/>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lt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5" name="Google Shape;195;p38"/>
          <p:cNvSpPr txBox="1">
            <a:spLocks noGrp="1"/>
          </p:cNvSpPr>
          <p:nvPr>
            <p:ph type="body" idx="1"/>
          </p:nvPr>
        </p:nvSpPr>
        <p:spPr>
          <a:xfrm>
            <a:off x="1" y="2273499"/>
            <a:ext cx="9143999" cy="596503"/>
          </a:xfrm>
          <a:prstGeom prst="rect">
            <a:avLst/>
          </a:prstGeom>
          <a:noFill/>
          <a:ln>
            <a:noFill/>
          </a:ln>
        </p:spPr>
        <p:txBody>
          <a:bodyPr spcFirstLastPara="1" wrap="square" lIns="68575" tIns="34275" rIns="68575" bIns="34275" anchor="ctr" anchorCtr="0">
            <a:normAutofit/>
          </a:bodyPr>
          <a:lstStyle>
            <a:lvl1pPr marL="457200" lvl="0" indent="-228600" algn="ctr">
              <a:lnSpc>
                <a:spcPct val="110000"/>
              </a:lnSpc>
              <a:spcBef>
                <a:spcPts val="800"/>
              </a:spcBef>
              <a:spcAft>
                <a:spcPts val="0"/>
              </a:spcAft>
              <a:buSzPts val="2100"/>
              <a:buNone/>
              <a:defRPr sz="2100">
                <a:solidFill>
                  <a:schemeClr val="lt1"/>
                </a:solidFill>
              </a:defRPr>
            </a:lvl1pPr>
            <a:lvl2pPr marL="914400" lvl="1" indent="-228600" algn="l">
              <a:lnSpc>
                <a:spcPct val="110000"/>
              </a:lnSpc>
              <a:spcBef>
                <a:spcPts val="400"/>
              </a:spcBef>
              <a:spcAft>
                <a:spcPts val="0"/>
              </a:spcAft>
              <a:buSzPts val="1200"/>
              <a:buNone/>
              <a:defRPr/>
            </a:lvl2pPr>
            <a:lvl3pPr marL="1371600" lvl="2" indent="-317500" algn="l">
              <a:lnSpc>
                <a:spcPct val="110000"/>
              </a:lnSpc>
              <a:spcBef>
                <a:spcPts val="400"/>
              </a:spcBef>
              <a:spcAft>
                <a:spcPts val="0"/>
              </a:spcAft>
              <a:buSzPts val="1400"/>
              <a:buChar char="•"/>
              <a:defRPr/>
            </a:lvl3pPr>
            <a:lvl4pPr marL="1828800" lvl="3" indent="-317500" algn="l">
              <a:lnSpc>
                <a:spcPct val="11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photo 1">
  <p:cSld name="Section Header- photo 1">
    <p:spTree>
      <p:nvGrpSpPr>
        <p:cNvPr id="1" name="Shape 196"/>
        <p:cNvGrpSpPr/>
        <p:nvPr/>
      </p:nvGrpSpPr>
      <p:grpSpPr>
        <a:xfrm>
          <a:off x="0" y="0"/>
          <a:ext cx="0" cy="0"/>
          <a:chOff x="0" y="0"/>
          <a:chExt cx="0" cy="0"/>
        </a:xfrm>
      </p:grpSpPr>
      <p:sp>
        <p:nvSpPr>
          <p:cNvPr id="197" name="Google Shape;197;p39"/>
          <p:cNvSpPr/>
          <p:nvPr/>
        </p:nvSpPr>
        <p:spPr>
          <a:xfrm>
            <a:off x="-1" y="0"/>
            <a:ext cx="9144000" cy="5143500"/>
          </a:xfrm>
          <a:prstGeom prst="rect">
            <a:avLst/>
          </a:prstGeom>
          <a:gradFill>
            <a:gsLst>
              <a:gs pos="0">
                <a:schemeClr val="accent2"/>
              </a:gs>
              <a:gs pos="70000">
                <a:srgbClr val="756EB1"/>
              </a:gs>
              <a:gs pos="79000">
                <a:srgbClr val="547EBC"/>
              </a:gs>
              <a:gs pos="100000">
                <a:schemeClr val="accent1"/>
              </a:gs>
            </a:gsLst>
            <a:lin ang="0"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pic>
        <p:nvPicPr>
          <p:cNvPr id="198" name="Google Shape;198;p39"/>
          <p:cNvPicPr preferRelativeResize="0"/>
          <p:nvPr/>
        </p:nvPicPr>
        <p:blipFill rotWithShape="1">
          <a:blip r:embed="rId2">
            <a:alphaModFix amt="22000"/>
          </a:blip>
          <a:srcRect/>
          <a:stretch/>
        </p:blipFill>
        <p:spPr>
          <a:xfrm>
            <a:off x="0" y="0"/>
            <a:ext cx="9144000" cy="5143500"/>
          </a:xfrm>
          <a:prstGeom prst="rect">
            <a:avLst/>
          </a:prstGeom>
          <a:noFill/>
          <a:ln>
            <a:noFill/>
          </a:ln>
        </p:spPr>
      </p:pic>
      <p:sp>
        <p:nvSpPr>
          <p:cNvPr id="199" name="Google Shape;199;p39"/>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lt1"/>
                </a:solidFill>
                <a:latin typeface="Arial"/>
                <a:ea typeface="Arial"/>
                <a:cs typeface="Arial"/>
                <a:sym typeface="Arial"/>
              </a:defRPr>
            </a:lvl1pPr>
            <a:lvl2pPr marL="0" lvl="1" indent="0" algn="r">
              <a:spcBef>
                <a:spcPts val="0"/>
              </a:spcBef>
              <a:buNone/>
              <a:defRPr sz="1100">
                <a:solidFill>
                  <a:schemeClr val="lt1"/>
                </a:solidFill>
                <a:latin typeface="Arial"/>
                <a:ea typeface="Arial"/>
                <a:cs typeface="Arial"/>
                <a:sym typeface="Arial"/>
              </a:defRPr>
            </a:lvl2pPr>
            <a:lvl3pPr marL="0" lvl="2" indent="0" algn="r">
              <a:spcBef>
                <a:spcPts val="0"/>
              </a:spcBef>
              <a:buNone/>
              <a:defRPr sz="1100">
                <a:solidFill>
                  <a:schemeClr val="lt1"/>
                </a:solidFill>
                <a:latin typeface="Arial"/>
                <a:ea typeface="Arial"/>
                <a:cs typeface="Arial"/>
                <a:sym typeface="Arial"/>
              </a:defRPr>
            </a:lvl3pPr>
            <a:lvl4pPr marL="0" lvl="3" indent="0" algn="r">
              <a:spcBef>
                <a:spcPts val="0"/>
              </a:spcBef>
              <a:buNone/>
              <a:defRPr sz="1100">
                <a:solidFill>
                  <a:schemeClr val="lt1"/>
                </a:solidFill>
                <a:latin typeface="Arial"/>
                <a:ea typeface="Arial"/>
                <a:cs typeface="Arial"/>
                <a:sym typeface="Arial"/>
              </a:defRPr>
            </a:lvl4pPr>
            <a:lvl5pPr marL="0" lvl="4" indent="0" algn="r">
              <a:spcBef>
                <a:spcPts val="0"/>
              </a:spcBef>
              <a:buNone/>
              <a:defRPr sz="1100">
                <a:solidFill>
                  <a:schemeClr val="lt1"/>
                </a:solidFill>
                <a:latin typeface="Arial"/>
                <a:ea typeface="Arial"/>
                <a:cs typeface="Arial"/>
                <a:sym typeface="Arial"/>
              </a:defRPr>
            </a:lvl5pPr>
            <a:lvl6pPr marL="0" lvl="5" indent="0" algn="r">
              <a:spcBef>
                <a:spcPts val="0"/>
              </a:spcBef>
              <a:buNone/>
              <a:defRPr sz="1100">
                <a:solidFill>
                  <a:schemeClr val="lt1"/>
                </a:solidFill>
                <a:latin typeface="Arial"/>
                <a:ea typeface="Arial"/>
                <a:cs typeface="Arial"/>
                <a:sym typeface="Arial"/>
              </a:defRPr>
            </a:lvl6pPr>
            <a:lvl7pPr marL="0" lvl="6" indent="0" algn="r">
              <a:spcBef>
                <a:spcPts val="0"/>
              </a:spcBef>
              <a:buNone/>
              <a:defRPr sz="1100">
                <a:solidFill>
                  <a:schemeClr val="lt1"/>
                </a:solidFill>
                <a:latin typeface="Arial"/>
                <a:ea typeface="Arial"/>
                <a:cs typeface="Arial"/>
                <a:sym typeface="Arial"/>
              </a:defRPr>
            </a:lvl7pPr>
            <a:lvl8pPr marL="0" lvl="7" indent="0" algn="r">
              <a:spcBef>
                <a:spcPts val="0"/>
              </a:spcBef>
              <a:buNone/>
              <a:defRPr sz="1100">
                <a:solidFill>
                  <a:schemeClr val="lt1"/>
                </a:solidFill>
                <a:latin typeface="Arial"/>
                <a:ea typeface="Arial"/>
                <a:cs typeface="Arial"/>
                <a:sym typeface="Arial"/>
              </a:defRPr>
            </a:lvl8pPr>
            <a:lvl9pPr marL="0" lvl="8" indent="0" algn="r">
              <a:spcBef>
                <a:spcPts val="0"/>
              </a:spcBef>
              <a:buNone/>
              <a:defRPr sz="11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00" name="Google Shape;200;p39"/>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lt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01" name="Google Shape;201;p39"/>
          <p:cNvSpPr txBox="1">
            <a:spLocks noGrp="1"/>
          </p:cNvSpPr>
          <p:nvPr>
            <p:ph type="body" idx="1"/>
          </p:nvPr>
        </p:nvSpPr>
        <p:spPr>
          <a:xfrm>
            <a:off x="1" y="2273499"/>
            <a:ext cx="9143999" cy="596503"/>
          </a:xfrm>
          <a:prstGeom prst="rect">
            <a:avLst/>
          </a:prstGeom>
          <a:noFill/>
          <a:ln>
            <a:noFill/>
          </a:ln>
        </p:spPr>
        <p:txBody>
          <a:bodyPr spcFirstLastPara="1" wrap="square" lIns="68575" tIns="34275" rIns="68575" bIns="34275" anchor="ctr" anchorCtr="0">
            <a:normAutofit/>
          </a:bodyPr>
          <a:lstStyle>
            <a:lvl1pPr marL="457200" lvl="0" indent="-228600" algn="ctr">
              <a:lnSpc>
                <a:spcPct val="110000"/>
              </a:lnSpc>
              <a:spcBef>
                <a:spcPts val="800"/>
              </a:spcBef>
              <a:spcAft>
                <a:spcPts val="0"/>
              </a:spcAft>
              <a:buSzPts val="2100"/>
              <a:buNone/>
              <a:defRPr sz="2100">
                <a:solidFill>
                  <a:schemeClr val="lt1"/>
                </a:solidFill>
              </a:defRPr>
            </a:lvl1pPr>
            <a:lvl2pPr marL="914400" lvl="1" indent="-228600" algn="l">
              <a:lnSpc>
                <a:spcPct val="110000"/>
              </a:lnSpc>
              <a:spcBef>
                <a:spcPts val="400"/>
              </a:spcBef>
              <a:spcAft>
                <a:spcPts val="0"/>
              </a:spcAft>
              <a:buSzPts val="1200"/>
              <a:buNone/>
              <a:defRPr/>
            </a:lvl2pPr>
            <a:lvl3pPr marL="1371600" lvl="2" indent="-317500" algn="l">
              <a:lnSpc>
                <a:spcPct val="110000"/>
              </a:lnSpc>
              <a:spcBef>
                <a:spcPts val="400"/>
              </a:spcBef>
              <a:spcAft>
                <a:spcPts val="0"/>
              </a:spcAft>
              <a:buSzPts val="1400"/>
              <a:buChar char="•"/>
              <a:defRPr/>
            </a:lvl3pPr>
            <a:lvl4pPr marL="1828800" lvl="3" indent="-317500" algn="l">
              <a:lnSpc>
                <a:spcPct val="11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photo 2">
  <p:cSld name="Section Header-photo 2">
    <p:spTree>
      <p:nvGrpSpPr>
        <p:cNvPr id="1" name="Shape 202"/>
        <p:cNvGrpSpPr/>
        <p:nvPr/>
      </p:nvGrpSpPr>
      <p:grpSpPr>
        <a:xfrm>
          <a:off x="0" y="0"/>
          <a:ext cx="0" cy="0"/>
          <a:chOff x="0" y="0"/>
          <a:chExt cx="0" cy="0"/>
        </a:xfrm>
      </p:grpSpPr>
      <p:sp>
        <p:nvSpPr>
          <p:cNvPr id="203" name="Google Shape;203;p40"/>
          <p:cNvSpPr/>
          <p:nvPr/>
        </p:nvSpPr>
        <p:spPr>
          <a:xfrm>
            <a:off x="-1" y="0"/>
            <a:ext cx="9144000" cy="5143500"/>
          </a:xfrm>
          <a:prstGeom prst="rect">
            <a:avLst/>
          </a:prstGeom>
          <a:gradFill>
            <a:gsLst>
              <a:gs pos="0">
                <a:schemeClr val="accent2"/>
              </a:gs>
              <a:gs pos="70000">
                <a:srgbClr val="756EB1"/>
              </a:gs>
              <a:gs pos="79000">
                <a:srgbClr val="547EBC"/>
              </a:gs>
              <a:gs pos="100000">
                <a:schemeClr val="accent1"/>
              </a:gs>
            </a:gsLst>
            <a:lin ang="0"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pic>
        <p:nvPicPr>
          <p:cNvPr id="204" name="Google Shape;204;p40"/>
          <p:cNvPicPr preferRelativeResize="0"/>
          <p:nvPr/>
        </p:nvPicPr>
        <p:blipFill rotWithShape="1">
          <a:blip r:embed="rId2">
            <a:alphaModFix amt="15000"/>
          </a:blip>
          <a:srcRect/>
          <a:stretch/>
        </p:blipFill>
        <p:spPr>
          <a:xfrm>
            <a:off x="0" y="0"/>
            <a:ext cx="9144000" cy="5143500"/>
          </a:xfrm>
          <a:prstGeom prst="rect">
            <a:avLst/>
          </a:prstGeom>
          <a:noFill/>
          <a:ln>
            <a:noFill/>
          </a:ln>
        </p:spPr>
      </p:pic>
      <p:sp>
        <p:nvSpPr>
          <p:cNvPr id="205" name="Google Shape;205;p40"/>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lt1"/>
                </a:solidFill>
                <a:latin typeface="Arial"/>
                <a:ea typeface="Arial"/>
                <a:cs typeface="Arial"/>
                <a:sym typeface="Arial"/>
              </a:defRPr>
            </a:lvl1pPr>
            <a:lvl2pPr marL="0" lvl="1" indent="0" algn="r">
              <a:spcBef>
                <a:spcPts val="0"/>
              </a:spcBef>
              <a:buNone/>
              <a:defRPr sz="1100">
                <a:solidFill>
                  <a:schemeClr val="lt1"/>
                </a:solidFill>
                <a:latin typeface="Arial"/>
                <a:ea typeface="Arial"/>
                <a:cs typeface="Arial"/>
                <a:sym typeface="Arial"/>
              </a:defRPr>
            </a:lvl2pPr>
            <a:lvl3pPr marL="0" lvl="2" indent="0" algn="r">
              <a:spcBef>
                <a:spcPts val="0"/>
              </a:spcBef>
              <a:buNone/>
              <a:defRPr sz="1100">
                <a:solidFill>
                  <a:schemeClr val="lt1"/>
                </a:solidFill>
                <a:latin typeface="Arial"/>
                <a:ea typeface="Arial"/>
                <a:cs typeface="Arial"/>
                <a:sym typeface="Arial"/>
              </a:defRPr>
            </a:lvl3pPr>
            <a:lvl4pPr marL="0" lvl="3" indent="0" algn="r">
              <a:spcBef>
                <a:spcPts val="0"/>
              </a:spcBef>
              <a:buNone/>
              <a:defRPr sz="1100">
                <a:solidFill>
                  <a:schemeClr val="lt1"/>
                </a:solidFill>
                <a:latin typeface="Arial"/>
                <a:ea typeface="Arial"/>
                <a:cs typeface="Arial"/>
                <a:sym typeface="Arial"/>
              </a:defRPr>
            </a:lvl4pPr>
            <a:lvl5pPr marL="0" lvl="4" indent="0" algn="r">
              <a:spcBef>
                <a:spcPts val="0"/>
              </a:spcBef>
              <a:buNone/>
              <a:defRPr sz="1100">
                <a:solidFill>
                  <a:schemeClr val="lt1"/>
                </a:solidFill>
                <a:latin typeface="Arial"/>
                <a:ea typeface="Arial"/>
                <a:cs typeface="Arial"/>
                <a:sym typeface="Arial"/>
              </a:defRPr>
            </a:lvl5pPr>
            <a:lvl6pPr marL="0" lvl="5" indent="0" algn="r">
              <a:spcBef>
                <a:spcPts val="0"/>
              </a:spcBef>
              <a:buNone/>
              <a:defRPr sz="1100">
                <a:solidFill>
                  <a:schemeClr val="lt1"/>
                </a:solidFill>
                <a:latin typeface="Arial"/>
                <a:ea typeface="Arial"/>
                <a:cs typeface="Arial"/>
                <a:sym typeface="Arial"/>
              </a:defRPr>
            </a:lvl6pPr>
            <a:lvl7pPr marL="0" lvl="6" indent="0" algn="r">
              <a:spcBef>
                <a:spcPts val="0"/>
              </a:spcBef>
              <a:buNone/>
              <a:defRPr sz="1100">
                <a:solidFill>
                  <a:schemeClr val="lt1"/>
                </a:solidFill>
                <a:latin typeface="Arial"/>
                <a:ea typeface="Arial"/>
                <a:cs typeface="Arial"/>
                <a:sym typeface="Arial"/>
              </a:defRPr>
            </a:lvl7pPr>
            <a:lvl8pPr marL="0" lvl="7" indent="0" algn="r">
              <a:spcBef>
                <a:spcPts val="0"/>
              </a:spcBef>
              <a:buNone/>
              <a:defRPr sz="1100">
                <a:solidFill>
                  <a:schemeClr val="lt1"/>
                </a:solidFill>
                <a:latin typeface="Arial"/>
                <a:ea typeface="Arial"/>
                <a:cs typeface="Arial"/>
                <a:sym typeface="Arial"/>
              </a:defRPr>
            </a:lvl8pPr>
            <a:lvl9pPr marL="0" lvl="8" indent="0" algn="r">
              <a:spcBef>
                <a:spcPts val="0"/>
              </a:spcBef>
              <a:buNone/>
              <a:defRPr sz="11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06" name="Google Shape;206;p40"/>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lt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07" name="Google Shape;207;p40"/>
          <p:cNvSpPr txBox="1">
            <a:spLocks noGrp="1"/>
          </p:cNvSpPr>
          <p:nvPr>
            <p:ph type="body" idx="1"/>
          </p:nvPr>
        </p:nvSpPr>
        <p:spPr>
          <a:xfrm>
            <a:off x="1" y="2273499"/>
            <a:ext cx="9143999" cy="596503"/>
          </a:xfrm>
          <a:prstGeom prst="rect">
            <a:avLst/>
          </a:prstGeom>
          <a:noFill/>
          <a:ln>
            <a:noFill/>
          </a:ln>
        </p:spPr>
        <p:txBody>
          <a:bodyPr spcFirstLastPara="1" wrap="square" lIns="68575" tIns="34275" rIns="68575" bIns="34275" anchor="ctr" anchorCtr="0">
            <a:normAutofit/>
          </a:bodyPr>
          <a:lstStyle>
            <a:lvl1pPr marL="457200" lvl="0" indent="-228600" algn="ctr">
              <a:lnSpc>
                <a:spcPct val="110000"/>
              </a:lnSpc>
              <a:spcBef>
                <a:spcPts val="800"/>
              </a:spcBef>
              <a:spcAft>
                <a:spcPts val="0"/>
              </a:spcAft>
              <a:buSzPts val="2100"/>
              <a:buNone/>
              <a:defRPr sz="2100">
                <a:solidFill>
                  <a:schemeClr val="lt1"/>
                </a:solidFill>
              </a:defRPr>
            </a:lvl1pPr>
            <a:lvl2pPr marL="914400" lvl="1" indent="-228600" algn="l">
              <a:lnSpc>
                <a:spcPct val="110000"/>
              </a:lnSpc>
              <a:spcBef>
                <a:spcPts val="400"/>
              </a:spcBef>
              <a:spcAft>
                <a:spcPts val="0"/>
              </a:spcAft>
              <a:buSzPts val="1200"/>
              <a:buNone/>
              <a:defRPr/>
            </a:lvl2pPr>
            <a:lvl3pPr marL="1371600" lvl="2" indent="-317500" algn="l">
              <a:lnSpc>
                <a:spcPct val="110000"/>
              </a:lnSpc>
              <a:spcBef>
                <a:spcPts val="400"/>
              </a:spcBef>
              <a:spcAft>
                <a:spcPts val="0"/>
              </a:spcAft>
              <a:buSzPts val="1400"/>
              <a:buChar char="•"/>
              <a:defRPr/>
            </a:lvl3pPr>
            <a:lvl4pPr marL="1828800" lvl="3" indent="-317500" algn="l">
              <a:lnSpc>
                <a:spcPct val="11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Breaker half page graphic">
  <p:cSld name="Section Breaker half page graphic">
    <p:bg>
      <p:bgPr>
        <a:solidFill>
          <a:schemeClr val="lt1"/>
        </a:solidFill>
        <a:effectLst/>
      </p:bgPr>
    </p:bg>
    <p:spTree>
      <p:nvGrpSpPr>
        <p:cNvPr id="1" name="Shape 208"/>
        <p:cNvGrpSpPr/>
        <p:nvPr/>
      </p:nvGrpSpPr>
      <p:grpSpPr>
        <a:xfrm>
          <a:off x="0" y="0"/>
          <a:ext cx="0" cy="0"/>
          <a:chOff x="0" y="0"/>
          <a:chExt cx="0" cy="0"/>
        </a:xfrm>
      </p:grpSpPr>
      <p:sp>
        <p:nvSpPr>
          <p:cNvPr id="209" name="Google Shape;209;p41"/>
          <p:cNvSpPr/>
          <p:nvPr/>
        </p:nvSpPr>
        <p:spPr>
          <a:xfrm>
            <a:off x="0" y="0"/>
            <a:ext cx="4080510" cy="5143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pic>
        <p:nvPicPr>
          <p:cNvPr id="210" name="Google Shape;210;p41"/>
          <p:cNvPicPr preferRelativeResize="0"/>
          <p:nvPr/>
        </p:nvPicPr>
        <p:blipFill rotWithShape="1">
          <a:blip r:embed="rId2">
            <a:alphaModFix amt="50000"/>
          </a:blip>
          <a:srcRect/>
          <a:stretch/>
        </p:blipFill>
        <p:spPr>
          <a:xfrm rot="-5400000">
            <a:off x="-513778" y="549209"/>
            <a:ext cx="5143498" cy="4045080"/>
          </a:xfrm>
          <a:prstGeom prst="rect">
            <a:avLst/>
          </a:prstGeom>
          <a:noFill/>
          <a:ln>
            <a:noFill/>
          </a:ln>
        </p:spPr>
      </p:pic>
      <p:sp>
        <p:nvSpPr>
          <p:cNvPr id="211" name="Google Shape;211;p41"/>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i="0">
                <a:solidFill>
                  <a:schemeClr val="dk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2" name="Google Shape;212;p41"/>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13" name="Google Shape;213;p41"/>
          <p:cNvSpPr txBox="1"/>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
        <p:nvSpPr>
          <p:cNvPr id="214" name="Google Shape;214;p41"/>
          <p:cNvSpPr txBox="1"/>
          <p:nvPr/>
        </p:nvSpPr>
        <p:spPr>
          <a:xfrm>
            <a:off x="457200" y="4772025"/>
            <a:ext cx="3463787" cy="253746"/>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800">
                <a:solidFill>
                  <a:schemeClr val="lt1"/>
                </a:solidFill>
                <a:latin typeface="Arial"/>
                <a:ea typeface="Arial"/>
                <a:cs typeface="Arial"/>
                <a:sym typeface="Arial"/>
              </a:rPr>
              <a:t>2024 National Strategy</a:t>
            </a:r>
            <a:r>
              <a:rPr lang="en" sz="800" i="1">
                <a:solidFill>
                  <a:schemeClr val="lt1"/>
                </a:solidFill>
                <a:latin typeface="Garamond"/>
                <a:ea typeface="Garamond"/>
                <a:cs typeface="Garamond"/>
                <a:sym typeface="Garamond"/>
              </a:rPr>
              <a:t> for </a:t>
            </a:r>
            <a:r>
              <a:rPr lang="en" sz="800">
                <a:solidFill>
                  <a:schemeClr val="lt1"/>
                </a:solidFill>
                <a:latin typeface="Arial"/>
                <a:ea typeface="Arial"/>
                <a:cs typeface="Arial"/>
                <a:sym typeface="Arial"/>
              </a:rPr>
              <a:t>Suicide Prevention </a:t>
            </a:r>
            <a:endParaRPr sz="800">
              <a:solidFill>
                <a:schemeClr val="lt1"/>
              </a:solidFill>
              <a:latin typeface="Arial"/>
              <a:ea typeface="Arial"/>
              <a:cs typeface="Arial"/>
              <a:sym typeface="Arial"/>
            </a:endParaRPr>
          </a:p>
        </p:txBody>
      </p:sp>
      <p:sp>
        <p:nvSpPr>
          <p:cNvPr id="215" name="Google Shape;215;p41"/>
          <p:cNvSpPr txBox="1"/>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
        <p:nvSpPr>
          <p:cNvPr id="216" name="Google Shape;216;p41"/>
          <p:cNvSpPr txBox="1">
            <a:spLocks noGrp="1"/>
          </p:cNvSpPr>
          <p:nvPr>
            <p:ph type="body" idx="1"/>
          </p:nvPr>
        </p:nvSpPr>
        <p:spPr>
          <a:xfrm>
            <a:off x="4944617" y="1177241"/>
            <a:ext cx="3411139" cy="913886"/>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0"/>
              </a:spcBef>
              <a:spcAft>
                <a:spcPts val="0"/>
              </a:spcAft>
              <a:buSzPts val="2100"/>
              <a:buNone/>
              <a:defRPr sz="2100" b="0"/>
            </a:lvl1pPr>
            <a:lvl2pPr marL="914400" lvl="1" indent="-317500" algn="l">
              <a:lnSpc>
                <a:spcPct val="110000"/>
              </a:lnSpc>
              <a:spcBef>
                <a:spcPts val="400"/>
              </a:spcBef>
              <a:spcAft>
                <a:spcPts val="0"/>
              </a:spcAft>
              <a:buSzPts val="1400"/>
              <a:buChar char="•"/>
              <a:defRPr/>
            </a:lvl2pPr>
            <a:lvl3pPr marL="1371600" lvl="2" indent="-317500" algn="l">
              <a:lnSpc>
                <a:spcPct val="110000"/>
              </a:lnSpc>
              <a:spcBef>
                <a:spcPts val="400"/>
              </a:spcBef>
              <a:spcAft>
                <a:spcPts val="0"/>
              </a:spcAft>
              <a:buSzPts val="1400"/>
              <a:buChar char="•"/>
              <a:defRPr/>
            </a:lvl3pPr>
            <a:lvl4pPr marL="1828800" lvl="3" indent="-317500" algn="l">
              <a:lnSpc>
                <a:spcPct val="11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7" name="Google Shape;217;p41"/>
          <p:cNvSpPr txBox="1">
            <a:spLocks noGrp="1"/>
          </p:cNvSpPr>
          <p:nvPr>
            <p:ph type="body" idx="2"/>
          </p:nvPr>
        </p:nvSpPr>
        <p:spPr>
          <a:xfrm>
            <a:off x="4944617" y="2138487"/>
            <a:ext cx="3411139" cy="913886"/>
          </a:xfrm>
          <a:prstGeom prst="rect">
            <a:avLst/>
          </a:prstGeom>
          <a:noFill/>
          <a:ln>
            <a:noFill/>
          </a:ln>
        </p:spPr>
        <p:txBody>
          <a:bodyPr spcFirstLastPara="1" wrap="square" lIns="68575" tIns="34275" rIns="68575" bIns="34275" anchor="t" anchorCtr="0">
            <a:normAutofit/>
          </a:bodyPr>
          <a:lstStyle>
            <a:lvl1pPr marL="457200" lvl="0" indent="-228600" algn="l">
              <a:lnSpc>
                <a:spcPct val="110000"/>
              </a:lnSpc>
              <a:spcBef>
                <a:spcPts val="800"/>
              </a:spcBef>
              <a:spcAft>
                <a:spcPts val="0"/>
              </a:spcAft>
              <a:buSzPts val="1200"/>
              <a:buNone/>
              <a:defRPr sz="1200" b="1"/>
            </a:lvl1pPr>
            <a:lvl2pPr marL="914400" lvl="1" indent="-317500" algn="l">
              <a:lnSpc>
                <a:spcPct val="110000"/>
              </a:lnSpc>
              <a:spcBef>
                <a:spcPts val="400"/>
              </a:spcBef>
              <a:spcAft>
                <a:spcPts val="0"/>
              </a:spcAft>
              <a:buSzPts val="1400"/>
              <a:buChar char="•"/>
              <a:defRPr/>
            </a:lvl2pPr>
            <a:lvl3pPr marL="1371600" lvl="2" indent="-317500" algn="l">
              <a:lnSpc>
                <a:spcPct val="110000"/>
              </a:lnSpc>
              <a:spcBef>
                <a:spcPts val="400"/>
              </a:spcBef>
              <a:spcAft>
                <a:spcPts val="0"/>
              </a:spcAft>
              <a:buSzPts val="1400"/>
              <a:buChar char="•"/>
              <a:defRPr/>
            </a:lvl3pPr>
            <a:lvl4pPr marL="1828800" lvl="3" indent="-317500" algn="l">
              <a:lnSpc>
                <a:spcPct val="11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8" name="Google Shape;218;p41"/>
          <p:cNvSpPr>
            <a:spLocks noGrp="1"/>
          </p:cNvSpPr>
          <p:nvPr>
            <p:ph type="pic" idx="3"/>
          </p:nvPr>
        </p:nvSpPr>
        <p:spPr>
          <a:xfrm>
            <a:off x="1861542" y="1180649"/>
            <a:ext cx="2563415" cy="2563415"/>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Section Breaker half page graphic">
  <p:cSld name="1_Section Breaker half page graphic">
    <p:bg>
      <p:bgPr>
        <a:solidFill>
          <a:schemeClr val="lt1"/>
        </a:solidFill>
        <a:effectLst/>
      </p:bgPr>
    </p:bg>
    <p:spTree>
      <p:nvGrpSpPr>
        <p:cNvPr id="1" name="Shape 219"/>
        <p:cNvGrpSpPr/>
        <p:nvPr/>
      </p:nvGrpSpPr>
      <p:grpSpPr>
        <a:xfrm>
          <a:off x="0" y="0"/>
          <a:ext cx="0" cy="0"/>
          <a:chOff x="0" y="0"/>
          <a:chExt cx="0" cy="0"/>
        </a:xfrm>
      </p:grpSpPr>
      <p:sp>
        <p:nvSpPr>
          <p:cNvPr id="220" name="Google Shape;220;p42"/>
          <p:cNvSpPr>
            <a:spLocks noGrp="1"/>
          </p:cNvSpPr>
          <p:nvPr>
            <p:ph type="pic" idx="2"/>
          </p:nvPr>
        </p:nvSpPr>
        <p:spPr>
          <a:xfrm>
            <a:off x="0" y="0"/>
            <a:ext cx="5150227" cy="5173623"/>
          </a:xfrm>
          <a:prstGeom prst="rect">
            <a:avLst/>
          </a:prstGeom>
          <a:noFill/>
          <a:ln>
            <a:noFill/>
          </a:ln>
        </p:spPr>
      </p:sp>
      <p:sp>
        <p:nvSpPr>
          <p:cNvPr id="221" name="Google Shape;221;p42"/>
          <p:cNvSpPr/>
          <p:nvPr/>
        </p:nvSpPr>
        <p:spPr>
          <a:xfrm>
            <a:off x="4237483" y="1580972"/>
            <a:ext cx="3992117" cy="201168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222" name="Google Shape;222;p42"/>
          <p:cNvSpPr txBox="1">
            <a:spLocks noGrp="1"/>
          </p:cNvSpPr>
          <p:nvPr>
            <p:ph type="body" idx="1"/>
          </p:nvPr>
        </p:nvSpPr>
        <p:spPr>
          <a:xfrm>
            <a:off x="4670297" y="1945767"/>
            <a:ext cx="3411140" cy="913886"/>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0"/>
              </a:spcBef>
              <a:spcAft>
                <a:spcPts val="0"/>
              </a:spcAft>
              <a:buSzPts val="2100"/>
              <a:buNone/>
              <a:defRPr sz="2100" b="0">
                <a:solidFill>
                  <a:schemeClr val="lt1"/>
                </a:solidFill>
              </a:defRPr>
            </a:lvl1pPr>
            <a:lvl2pPr marL="914400" lvl="1" indent="-317500" algn="l">
              <a:lnSpc>
                <a:spcPct val="110000"/>
              </a:lnSpc>
              <a:spcBef>
                <a:spcPts val="400"/>
              </a:spcBef>
              <a:spcAft>
                <a:spcPts val="0"/>
              </a:spcAft>
              <a:buSzPts val="1400"/>
              <a:buChar char="•"/>
              <a:defRPr/>
            </a:lvl2pPr>
            <a:lvl3pPr marL="1371600" lvl="2" indent="-317500" algn="l">
              <a:lnSpc>
                <a:spcPct val="110000"/>
              </a:lnSpc>
              <a:spcBef>
                <a:spcPts val="400"/>
              </a:spcBef>
              <a:spcAft>
                <a:spcPts val="0"/>
              </a:spcAft>
              <a:buSzPts val="1400"/>
              <a:buChar char="•"/>
              <a:defRPr/>
            </a:lvl3pPr>
            <a:lvl4pPr marL="1828800" lvl="3" indent="-317500" algn="l">
              <a:lnSpc>
                <a:spcPct val="11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 name="Google Shape;223;p42"/>
          <p:cNvSpPr txBox="1">
            <a:spLocks noGrp="1"/>
          </p:cNvSpPr>
          <p:nvPr>
            <p:ph type="body" idx="3"/>
          </p:nvPr>
        </p:nvSpPr>
        <p:spPr>
          <a:xfrm>
            <a:off x="4670297" y="2907013"/>
            <a:ext cx="3411140" cy="913886"/>
          </a:xfrm>
          <a:prstGeom prst="rect">
            <a:avLst/>
          </a:prstGeom>
          <a:noFill/>
          <a:ln>
            <a:noFill/>
          </a:ln>
        </p:spPr>
        <p:txBody>
          <a:bodyPr spcFirstLastPara="1" wrap="square" lIns="68575" tIns="34275" rIns="68575" bIns="34275" anchor="t" anchorCtr="0">
            <a:normAutofit/>
          </a:bodyPr>
          <a:lstStyle>
            <a:lvl1pPr marL="457200" lvl="0" indent="-228600" algn="l">
              <a:lnSpc>
                <a:spcPct val="110000"/>
              </a:lnSpc>
              <a:spcBef>
                <a:spcPts val="800"/>
              </a:spcBef>
              <a:spcAft>
                <a:spcPts val="0"/>
              </a:spcAft>
              <a:buSzPts val="1200"/>
              <a:buNone/>
              <a:defRPr sz="1200" b="1"/>
            </a:lvl1pPr>
            <a:lvl2pPr marL="914400" lvl="1" indent="-317500" algn="l">
              <a:lnSpc>
                <a:spcPct val="110000"/>
              </a:lnSpc>
              <a:spcBef>
                <a:spcPts val="400"/>
              </a:spcBef>
              <a:spcAft>
                <a:spcPts val="0"/>
              </a:spcAft>
              <a:buSzPts val="1400"/>
              <a:buChar char="•"/>
              <a:defRPr/>
            </a:lvl2pPr>
            <a:lvl3pPr marL="1371600" lvl="2" indent="-317500" algn="l">
              <a:lnSpc>
                <a:spcPct val="110000"/>
              </a:lnSpc>
              <a:spcBef>
                <a:spcPts val="400"/>
              </a:spcBef>
              <a:spcAft>
                <a:spcPts val="0"/>
              </a:spcAft>
              <a:buSzPts val="1400"/>
              <a:buChar char="•"/>
              <a:defRPr/>
            </a:lvl3pPr>
            <a:lvl4pPr marL="1828800" lvl="3" indent="-317500" algn="l">
              <a:lnSpc>
                <a:spcPct val="11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4" name="Google Shape;224;p42"/>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i="0">
                <a:solidFill>
                  <a:schemeClr val="dk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5" name="Google Shape;225;p42"/>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26" name="Google Shape;226;p42"/>
          <p:cNvSpPr txBox="1"/>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
        <p:nvSpPr>
          <p:cNvPr id="227" name="Google Shape;227;p42"/>
          <p:cNvSpPr txBox="1"/>
          <p:nvPr/>
        </p:nvSpPr>
        <p:spPr>
          <a:xfrm>
            <a:off x="457200" y="4772025"/>
            <a:ext cx="3463787" cy="253746"/>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 sz="800">
                <a:solidFill>
                  <a:schemeClr val="lt1"/>
                </a:solidFill>
                <a:latin typeface="Arial"/>
                <a:ea typeface="Arial"/>
                <a:cs typeface="Arial"/>
                <a:sym typeface="Arial"/>
              </a:rPr>
              <a:t>2024 National Strategy</a:t>
            </a:r>
            <a:r>
              <a:rPr lang="en" sz="800" i="1">
                <a:solidFill>
                  <a:schemeClr val="lt1"/>
                </a:solidFill>
                <a:latin typeface="Garamond"/>
                <a:ea typeface="Garamond"/>
                <a:cs typeface="Garamond"/>
                <a:sym typeface="Garamond"/>
              </a:rPr>
              <a:t> for </a:t>
            </a:r>
            <a:r>
              <a:rPr lang="en" sz="800">
                <a:solidFill>
                  <a:schemeClr val="lt1"/>
                </a:solidFill>
                <a:latin typeface="Arial"/>
                <a:ea typeface="Arial"/>
                <a:cs typeface="Arial"/>
                <a:sym typeface="Arial"/>
              </a:rPr>
              <a:t>Suicide Prevention </a:t>
            </a:r>
            <a:endParaRPr sz="800">
              <a:solidFill>
                <a:schemeClr val="lt1"/>
              </a:solidFill>
              <a:latin typeface="Arial"/>
              <a:ea typeface="Arial"/>
              <a:cs typeface="Arial"/>
              <a:sym typeface="Arial"/>
            </a:endParaRPr>
          </a:p>
        </p:txBody>
      </p:sp>
      <p:sp>
        <p:nvSpPr>
          <p:cNvPr id="228" name="Google Shape;228;p42"/>
          <p:cNvSpPr txBox="1"/>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Arial"/>
                <a:ea typeface="Arial"/>
                <a:cs typeface="Arial"/>
                <a:sym typeface="Arial"/>
              </a:rPr>
              <a:t>‹#›</a:t>
            </a:fld>
            <a:endParaRPr sz="1100">
              <a:solidFill>
                <a:schemeClr val="dk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ullets">
  <p:cSld name="Bullets">
    <p:bg>
      <p:bgPr>
        <a:solidFill>
          <a:schemeClr val="lt1"/>
        </a:solidFill>
        <a:effectLst/>
      </p:bgPr>
    </p:bg>
    <p:spTree>
      <p:nvGrpSpPr>
        <p:cNvPr id="1" name="Shape 229"/>
        <p:cNvGrpSpPr/>
        <p:nvPr/>
      </p:nvGrpSpPr>
      <p:grpSpPr>
        <a:xfrm>
          <a:off x="0" y="0"/>
          <a:ext cx="0" cy="0"/>
          <a:chOff x="0" y="0"/>
          <a:chExt cx="0" cy="0"/>
        </a:xfrm>
      </p:grpSpPr>
      <p:pic>
        <p:nvPicPr>
          <p:cNvPr id="230" name="Google Shape;230;p43"/>
          <p:cNvPicPr preferRelativeResize="0"/>
          <p:nvPr/>
        </p:nvPicPr>
        <p:blipFill rotWithShape="1">
          <a:blip r:embed="rId2">
            <a:alphaModFix amt="22000"/>
          </a:blip>
          <a:srcRect/>
          <a:stretch/>
        </p:blipFill>
        <p:spPr>
          <a:xfrm rot="-5400000">
            <a:off x="5877067" y="1876566"/>
            <a:ext cx="3219166" cy="3314701"/>
          </a:xfrm>
          <a:prstGeom prst="rect">
            <a:avLst/>
          </a:prstGeom>
          <a:noFill/>
          <a:ln>
            <a:noFill/>
          </a:ln>
        </p:spPr>
      </p:pic>
      <p:sp>
        <p:nvSpPr>
          <p:cNvPr id="231" name="Google Shape;231;p43"/>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i="0">
                <a:solidFill>
                  <a:schemeClr val="dk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32" name="Google Shape;232;p43"/>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dk1"/>
                </a:solidFill>
                <a:latin typeface="Arial"/>
                <a:ea typeface="Arial"/>
                <a:cs typeface="Arial"/>
                <a:sym typeface="Arial"/>
              </a:defRPr>
            </a:lvl1pPr>
            <a:lvl2pPr marL="0" lvl="1" indent="0" algn="r">
              <a:spcBef>
                <a:spcPts val="0"/>
              </a:spcBef>
              <a:buNone/>
              <a:defRPr sz="1100">
                <a:solidFill>
                  <a:schemeClr val="dk1"/>
                </a:solidFill>
                <a:latin typeface="Arial"/>
                <a:ea typeface="Arial"/>
                <a:cs typeface="Arial"/>
                <a:sym typeface="Arial"/>
              </a:defRPr>
            </a:lvl2pPr>
            <a:lvl3pPr marL="0" lvl="2" indent="0" algn="r">
              <a:spcBef>
                <a:spcPts val="0"/>
              </a:spcBef>
              <a:buNone/>
              <a:defRPr sz="1100">
                <a:solidFill>
                  <a:schemeClr val="dk1"/>
                </a:solidFill>
                <a:latin typeface="Arial"/>
                <a:ea typeface="Arial"/>
                <a:cs typeface="Arial"/>
                <a:sym typeface="Arial"/>
              </a:defRPr>
            </a:lvl3pPr>
            <a:lvl4pPr marL="0" lvl="3" indent="0" algn="r">
              <a:spcBef>
                <a:spcPts val="0"/>
              </a:spcBef>
              <a:buNone/>
              <a:defRPr sz="1100">
                <a:solidFill>
                  <a:schemeClr val="dk1"/>
                </a:solidFill>
                <a:latin typeface="Arial"/>
                <a:ea typeface="Arial"/>
                <a:cs typeface="Arial"/>
                <a:sym typeface="Arial"/>
              </a:defRPr>
            </a:lvl4pPr>
            <a:lvl5pPr marL="0" lvl="4" indent="0" algn="r">
              <a:spcBef>
                <a:spcPts val="0"/>
              </a:spcBef>
              <a:buNone/>
              <a:defRPr sz="1100">
                <a:solidFill>
                  <a:schemeClr val="dk1"/>
                </a:solidFill>
                <a:latin typeface="Arial"/>
                <a:ea typeface="Arial"/>
                <a:cs typeface="Arial"/>
                <a:sym typeface="Arial"/>
              </a:defRPr>
            </a:lvl5pPr>
            <a:lvl6pPr marL="0" lvl="5" indent="0" algn="r">
              <a:spcBef>
                <a:spcPts val="0"/>
              </a:spcBef>
              <a:buNone/>
              <a:defRPr sz="1100">
                <a:solidFill>
                  <a:schemeClr val="dk1"/>
                </a:solidFill>
                <a:latin typeface="Arial"/>
                <a:ea typeface="Arial"/>
                <a:cs typeface="Arial"/>
                <a:sym typeface="Arial"/>
              </a:defRPr>
            </a:lvl6pPr>
            <a:lvl7pPr marL="0" lvl="6" indent="0" algn="r">
              <a:spcBef>
                <a:spcPts val="0"/>
              </a:spcBef>
              <a:buNone/>
              <a:defRPr sz="1100">
                <a:solidFill>
                  <a:schemeClr val="dk1"/>
                </a:solidFill>
                <a:latin typeface="Arial"/>
                <a:ea typeface="Arial"/>
                <a:cs typeface="Arial"/>
                <a:sym typeface="Arial"/>
              </a:defRPr>
            </a:lvl7pPr>
            <a:lvl8pPr marL="0" lvl="7" indent="0" algn="r">
              <a:spcBef>
                <a:spcPts val="0"/>
              </a:spcBef>
              <a:buNone/>
              <a:defRPr sz="1100">
                <a:solidFill>
                  <a:schemeClr val="dk1"/>
                </a:solidFill>
                <a:latin typeface="Arial"/>
                <a:ea typeface="Arial"/>
                <a:cs typeface="Arial"/>
                <a:sym typeface="Arial"/>
              </a:defRPr>
            </a:lvl8pPr>
            <a:lvl9pPr marL="0" lvl="8" indent="0" algn="r">
              <a:spcBef>
                <a:spcPts val="0"/>
              </a:spcBef>
              <a:buNone/>
              <a:defRPr sz="11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33" name="Google Shape;233;p43"/>
          <p:cNvSpPr txBox="1">
            <a:spLocks noGrp="1"/>
          </p:cNvSpPr>
          <p:nvPr>
            <p:ph type="title"/>
          </p:nvPr>
        </p:nvSpPr>
        <p:spPr>
          <a:xfrm>
            <a:off x="459486" y="429297"/>
            <a:ext cx="8255889" cy="381567"/>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2100"/>
              <a:buFont typeface="Arial"/>
              <a:buNone/>
              <a:defRPr sz="2100" b="0" i="0">
                <a:solidFill>
                  <a:schemeClr val="dk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4" name="Google Shape;234;p43"/>
          <p:cNvSpPr txBox="1">
            <a:spLocks noGrp="1"/>
          </p:cNvSpPr>
          <p:nvPr>
            <p:ph type="body" idx="1"/>
          </p:nvPr>
        </p:nvSpPr>
        <p:spPr>
          <a:xfrm>
            <a:off x="459487" y="1179576"/>
            <a:ext cx="4573242" cy="3263503"/>
          </a:xfrm>
          <a:prstGeom prst="rect">
            <a:avLst/>
          </a:prstGeom>
          <a:noFill/>
          <a:ln>
            <a:noFill/>
          </a:ln>
        </p:spPr>
        <p:txBody>
          <a:bodyPr spcFirstLastPara="1" wrap="square" lIns="68575" tIns="34275" rIns="68575" bIns="34275" anchor="t" anchorCtr="0">
            <a:normAutofit/>
          </a:bodyPr>
          <a:lstStyle>
            <a:lvl1pPr marL="457200" lvl="0" indent="-317500" algn="l">
              <a:lnSpc>
                <a:spcPct val="110000"/>
              </a:lnSpc>
              <a:spcBef>
                <a:spcPts val="800"/>
              </a:spcBef>
              <a:spcAft>
                <a:spcPts val="0"/>
              </a:spcAft>
              <a:buSzPts val="1400"/>
              <a:buChar char="•"/>
              <a:defRPr/>
            </a:lvl1pPr>
            <a:lvl2pPr marL="914400" lvl="1" indent="-317500" algn="l">
              <a:lnSpc>
                <a:spcPct val="110000"/>
              </a:lnSpc>
              <a:spcBef>
                <a:spcPts val="400"/>
              </a:spcBef>
              <a:spcAft>
                <a:spcPts val="0"/>
              </a:spcAft>
              <a:buSzPts val="1400"/>
              <a:buChar char="•"/>
              <a:defRPr/>
            </a:lvl2pPr>
            <a:lvl3pPr marL="1371600" lvl="2" indent="-317500" algn="l">
              <a:lnSpc>
                <a:spcPct val="110000"/>
              </a:lnSpc>
              <a:spcBef>
                <a:spcPts val="400"/>
              </a:spcBef>
              <a:spcAft>
                <a:spcPts val="0"/>
              </a:spcAft>
              <a:buSzPts val="1400"/>
              <a:buChar char="•"/>
              <a:defRPr/>
            </a:lvl3pPr>
            <a:lvl4pPr marL="1828800" lvl="3" indent="-317500" algn="l">
              <a:lnSpc>
                <a:spcPct val="11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Questions">
  <p:cSld name="Questions">
    <p:bg>
      <p:bgPr>
        <a:solidFill>
          <a:schemeClr val="accent2"/>
        </a:solidFill>
        <a:effectLst/>
      </p:bgPr>
    </p:bg>
    <p:spTree>
      <p:nvGrpSpPr>
        <p:cNvPr id="1" name="Shape 235"/>
        <p:cNvGrpSpPr/>
        <p:nvPr/>
      </p:nvGrpSpPr>
      <p:grpSpPr>
        <a:xfrm>
          <a:off x="0" y="0"/>
          <a:ext cx="0" cy="0"/>
          <a:chOff x="0" y="0"/>
          <a:chExt cx="0" cy="0"/>
        </a:xfrm>
      </p:grpSpPr>
      <p:cxnSp>
        <p:nvCxnSpPr>
          <p:cNvPr id="236" name="Google Shape;236;p44"/>
          <p:cNvCxnSpPr/>
          <p:nvPr/>
        </p:nvCxnSpPr>
        <p:spPr>
          <a:xfrm>
            <a:off x="493260" y="2045993"/>
            <a:ext cx="450706" cy="0"/>
          </a:xfrm>
          <a:prstGeom prst="straightConnector1">
            <a:avLst/>
          </a:prstGeom>
          <a:noFill/>
          <a:ln w="9525" cap="flat" cmpd="sng">
            <a:solidFill>
              <a:schemeClr val="lt1"/>
            </a:solidFill>
            <a:prstDash val="solid"/>
            <a:miter lim="800000"/>
            <a:headEnd type="none" w="sm" len="sm"/>
            <a:tailEnd type="none" w="sm" len="sm"/>
          </a:ln>
        </p:spPr>
      </p:cxnSp>
      <p:sp>
        <p:nvSpPr>
          <p:cNvPr id="237" name="Google Shape;237;p44"/>
          <p:cNvSpPr txBox="1"/>
          <p:nvPr/>
        </p:nvSpPr>
        <p:spPr>
          <a:xfrm>
            <a:off x="444767" y="2208276"/>
            <a:ext cx="4127233" cy="726949"/>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lt1"/>
              </a:buClr>
              <a:buSzPts val="2300"/>
              <a:buFont typeface="Arial"/>
              <a:buNone/>
            </a:pPr>
            <a:r>
              <a:rPr lang="en" sz="2300" b="0" i="0">
                <a:solidFill>
                  <a:schemeClr val="lt1"/>
                </a:solidFill>
                <a:latin typeface="Arial"/>
                <a:ea typeface="Arial"/>
                <a:cs typeface="Arial"/>
                <a:sym typeface="Arial"/>
              </a:rPr>
              <a:t>Questions?</a:t>
            </a:r>
            <a:endParaRPr sz="2100" b="1" i="0">
              <a:solidFill>
                <a:schemeClr val="dk1"/>
              </a:solidFill>
              <a:latin typeface="Arial"/>
              <a:ea typeface="Arial"/>
              <a:cs typeface="Arial"/>
              <a:sym typeface="Arial"/>
            </a:endParaRPr>
          </a:p>
        </p:txBody>
      </p:sp>
      <p:sp>
        <p:nvSpPr>
          <p:cNvPr id="238" name="Google Shape;238;p44"/>
          <p:cNvSpPr txBox="1"/>
          <p:nvPr/>
        </p:nvSpPr>
        <p:spPr>
          <a:xfrm rot="-5400000">
            <a:off x="8908706" y="-2228916"/>
            <a:ext cx="6817303" cy="8283686"/>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dk1"/>
              </a:buClr>
              <a:buSzPts val="8300"/>
              <a:buFont typeface="Arial"/>
              <a:buNone/>
            </a:pPr>
            <a:r>
              <a:rPr lang="en" sz="8300" b="0" i="0">
                <a:solidFill>
                  <a:schemeClr val="dk1"/>
                </a:solidFill>
                <a:latin typeface="Arial"/>
                <a:ea typeface="Arial"/>
                <a:cs typeface="Arial"/>
                <a:sym typeface="Arial"/>
              </a:rPr>
              <a:t>Questions?</a:t>
            </a:r>
            <a:endParaRPr sz="1100"/>
          </a:p>
        </p:txBody>
      </p:sp>
      <p:sp>
        <p:nvSpPr>
          <p:cNvPr id="239" name="Google Shape;239;p44"/>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a:solidFill>
                  <a:schemeClr val="lt1"/>
                </a:solidFill>
                <a:latin typeface="Arial"/>
                <a:ea typeface="Arial"/>
                <a:cs typeface="Arial"/>
                <a:sym typeface="Aria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40" name="Google Shape;240;p44"/>
          <p:cNvSpPr txBox="1">
            <a:spLocks noGrp="1"/>
          </p:cNvSpPr>
          <p:nvPr>
            <p:ph type="sldNum" idx="12"/>
          </p:nvPr>
        </p:nvSpPr>
        <p:spPr>
          <a:xfrm>
            <a:off x="6657975" y="4780366"/>
            <a:ext cx="2057400" cy="253747"/>
          </a:xfrm>
          <a:prstGeom prst="rect">
            <a:avLst/>
          </a:prstGeom>
          <a:noFill/>
          <a:ln>
            <a:noFill/>
          </a:ln>
        </p:spPr>
        <p:txBody>
          <a:bodyPr spcFirstLastPara="1" wrap="square" lIns="68575" tIns="34275" rIns="68575" bIns="34275" anchor="t" anchorCtr="0">
            <a:noAutofit/>
          </a:bodyPr>
          <a:lstStyle>
            <a:lvl1pPr marL="0" lvl="0" indent="0" algn="r">
              <a:spcBef>
                <a:spcPts val="0"/>
              </a:spcBef>
              <a:buNone/>
              <a:defRPr sz="1100">
                <a:solidFill>
                  <a:schemeClr val="lt1"/>
                </a:solidFill>
                <a:latin typeface="Arial"/>
                <a:ea typeface="Arial"/>
                <a:cs typeface="Arial"/>
                <a:sym typeface="Arial"/>
              </a:defRPr>
            </a:lvl1pPr>
            <a:lvl2pPr marL="0" lvl="1" indent="0" algn="r">
              <a:spcBef>
                <a:spcPts val="0"/>
              </a:spcBef>
              <a:buNone/>
              <a:defRPr sz="1100">
                <a:solidFill>
                  <a:schemeClr val="lt1"/>
                </a:solidFill>
                <a:latin typeface="Arial"/>
                <a:ea typeface="Arial"/>
                <a:cs typeface="Arial"/>
                <a:sym typeface="Arial"/>
              </a:defRPr>
            </a:lvl2pPr>
            <a:lvl3pPr marL="0" lvl="2" indent="0" algn="r">
              <a:spcBef>
                <a:spcPts val="0"/>
              </a:spcBef>
              <a:buNone/>
              <a:defRPr sz="1100">
                <a:solidFill>
                  <a:schemeClr val="lt1"/>
                </a:solidFill>
                <a:latin typeface="Arial"/>
                <a:ea typeface="Arial"/>
                <a:cs typeface="Arial"/>
                <a:sym typeface="Arial"/>
              </a:defRPr>
            </a:lvl3pPr>
            <a:lvl4pPr marL="0" lvl="3" indent="0" algn="r">
              <a:spcBef>
                <a:spcPts val="0"/>
              </a:spcBef>
              <a:buNone/>
              <a:defRPr sz="1100">
                <a:solidFill>
                  <a:schemeClr val="lt1"/>
                </a:solidFill>
                <a:latin typeface="Arial"/>
                <a:ea typeface="Arial"/>
                <a:cs typeface="Arial"/>
                <a:sym typeface="Arial"/>
              </a:defRPr>
            </a:lvl4pPr>
            <a:lvl5pPr marL="0" lvl="4" indent="0" algn="r">
              <a:spcBef>
                <a:spcPts val="0"/>
              </a:spcBef>
              <a:buNone/>
              <a:defRPr sz="1100">
                <a:solidFill>
                  <a:schemeClr val="lt1"/>
                </a:solidFill>
                <a:latin typeface="Arial"/>
                <a:ea typeface="Arial"/>
                <a:cs typeface="Arial"/>
                <a:sym typeface="Arial"/>
              </a:defRPr>
            </a:lvl5pPr>
            <a:lvl6pPr marL="0" lvl="5" indent="0" algn="r">
              <a:spcBef>
                <a:spcPts val="0"/>
              </a:spcBef>
              <a:buNone/>
              <a:defRPr sz="1100">
                <a:solidFill>
                  <a:schemeClr val="lt1"/>
                </a:solidFill>
                <a:latin typeface="Arial"/>
                <a:ea typeface="Arial"/>
                <a:cs typeface="Arial"/>
                <a:sym typeface="Arial"/>
              </a:defRPr>
            </a:lvl6pPr>
            <a:lvl7pPr marL="0" lvl="6" indent="0" algn="r">
              <a:spcBef>
                <a:spcPts val="0"/>
              </a:spcBef>
              <a:buNone/>
              <a:defRPr sz="1100">
                <a:solidFill>
                  <a:schemeClr val="lt1"/>
                </a:solidFill>
                <a:latin typeface="Arial"/>
                <a:ea typeface="Arial"/>
                <a:cs typeface="Arial"/>
                <a:sym typeface="Arial"/>
              </a:defRPr>
            </a:lvl7pPr>
            <a:lvl8pPr marL="0" lvl="7" indent="0" algn="r">
              <a:spcBef>
                <a:spcPts val="0"/>
              </a:spcBef>
              <a:buNone/>
              <a:defRPr sz="1100">
                <a:solidFill>
                  <a:schemeClr val="lt1"/>
                </a:solidFill>
                <a:latin typeface="Arial"/>
                <a:ea typeface="Arial"/>
                <a:cs typeface="Arial"/>
                <a:sym typeface="Arial"/>
              </a:defRPr>
            </a:lvl8pPr>
            <a:lvl9pPr marL="0" lvl="8" indent="0" algn="r">
              <a:spcBef>
                <a:spcPts val="0"/>
              </a:spcBef>
              <a:buNone/>
              <a:defRPr sz="11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chemeClr val="accent2"/>
        </a:solidFill>
        <a:effectLst/>
      </p:bgPr>
    </p:bg>
    <p:spTree>
      <p:nvGrpSpPr>
        <p:cNvPr id="1" name="Shape 241"/>
        <p:cNvGrpSpPr/>
        <p:nvPr/>
      </p:nvGrpSpPr>
      <p:grpSpPr>
        <a:xfrm>
          <a:off x="0" y="0"/>
          <a:ext cx="0" cy="0"/>
          <a:chOff x="0" y="0"/>
          <a:chExt cx="0" cy="0"/>
        </a:xfrm>
      </p:grpSpPr>
      <p:pic>
        <p:nvPicPr>
          <p:cNvPr id="242" name="Google Shape;242;p45"/>
          <p:cNvPicPr preferRelativeResize="0"/>
          <p:nvPr/>
        </p:nvPicPr>
        <p:blipFill rotWithShape="1">
          <a:blip r:embed="rId2">
            <a:alphaModFix amt="50000"/>
          </a:blip>
          <a:srcRect t="-1101"/>
          <a:stretch/>
        </p:blipFill>
        <p:spPr>
          <a:xfrm rot="-5400000">
            <a:off x="5321064" y="1320564"/>
            <a:ext cx="3684228" cy="3961644"/>
          </a:xfrm>
          <a:prstGeom prst="rect">
            <a:avLst/>
          </a:prstGeom>
          <a:noFill/>
          <a:ln>
            <a:noFill/>
          </a:ln>
        </p:spPr>
      </p:pic>
      <p:pic>
        <p:nvPicPr>
          <p:cNvPr id="243" name="Google Shape;243;p45" descr="A number on a black background&#10;&#10;Description automatically generated"/>
          <p:cNvPicPr preferRelativeResize="0"/>
          <p:nvPr/>
        </p:nvPicPr>
        <p:blipFill rotWithShape="1">
          <a:blip r:embed="rId3">
            <a:alphaModFix/>
          </a:blip>
          <a:srcRect/>
          <a:stretch/>
        </p:blipFill>
        <p:spPr>
          <a:xfrm rot="-5400000">
            <a:off x="7907657" y="4067038"/>
            <a:ext cx="1117853" cy="349862"/>
          </a:xfrm>
          <a:prstGeom prst="rect">
            <a:avLst/>
          </a:prstGeom>
          <a:noFill/>
          <a:ln>
            <a:noFill/>
          </a:ln>
        </p:spPr>
      </p:pic>
      <p:pic>
        <p:nvPicPr>
          <p:cNvPr id="244" name="Google Shape;244;p45" descr="A black background with white text&#10;&#10;Description automatically generated"/>
          <p:cNvPicPr preferRelativeResize="0"/>
          <p:nvPr/>
        </p:nvPicPr>
        <p:blipFill rotWithShape="1">
          <a:blip r:embed="rId4">
            <a:alphaModFix/>
          </a:blip>
          <a:srcRect/>
          <a:stretch/>
        </p:blipFill>
        <p:spPr>
          <a:xfrm>
            <a:off x="493260" y="221066"/>
            <a:ext cx="1996173" cy="891591"/>
          </a:xfrm>
          <a:prstGeom prst="rect">
            <a:avLst/>
          </a:prstGeom>
          <a:noFill/>
          <a:ln>
            <a:noFill/>
          </a:ln>
        </p:spPr>
      </p:pic>
      <p:cxnSp>
        <p:nvCxnSpPr>
          <p:cNvPr id="245" name="Google Shape;245;p45"/>
          <p:cNvCxnSpPr/>
          <p:nvPr/>
        </p:nvCxnSpPr>
        <p:spPr>
          <a:xfrm>
            <a:off x="493260" y="2045993"/>
            <a:ext cx="450706" cy="0"/>
          </a:xfrm>
          <a:prstGeom prst="straightConnector1">
            <a:avLst/>
          </a:prstGeom>
          <a:noFill/>
          <a:ln w="9525" cap="flat" cmpd="sng">
            <a:solidFill>
              <a:schemeClr val="lt1"/>
            </a:solidFill>
            <a:prstDash val="solid"/>
            <a:miter lim="800000"/>
            <a:headEnd type="none" w="sm" len="sm"/>
            <a:tailEnd type="none" w="sm" len="sm"/>
          </a:ln>
        </p:spPr>
      </p:cxnSp>
      <p:sp>
        <p:nvSpPr>
          <p:cNvPr id="246" name="Google Shape;246;p45"/>
          <p:cNvSpPr txBox="1"/>
          <p:nvPr/>
        </p:nvSpPr>
        <p:spPr>
          <a:xfrm>
            <a:off x="444767" y="2208276"/>
            <a:ext cx="4127233" cy="726949"/>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lt1"/>
              </a:buClr>
              <a:buSzPts val="2300"/>
              <a:buFont typeface="Arial"/>
              <a:buNone/>
            </a:pPr>
            <a:r>
              <a:rPr lang="en" sz="2300" b="0" i="0">
                <a:solidFill>
                  <a:schemeClr val="lt1"/>
                </a:solidFill>
                <a:latin typeface="Arial"/>
                <a:ea typeface="Arial"/>
                <a:cs typeface="Arial"/>
                <a:sym typeface="Arial"/>
              </a:rPr>
              <a:t>Thank You</a:t>
            </a:r>
            <a:br>
              <a:rPr lang="en" sz="2800" b="1" i="0">
                <a:solidFill>
                  <a:schemeClr val="dk2"/>
                </a:solidFill>
                <a:latin typeface="Arial"/>
                <a:ea typeface="Arial"/>
                <a:cs typeface="Arial"/>
                <a:sym typeface="Arial"/>
              </a:rPr>
            </a:br>
            <a:br>
              <a:rPr lang="en" sz="2900" b="1" i="0">
                <a:solidFill>
                  <a:schemeClr val="dk2"/>
                </a:solidFill>
                <a:latin typeface="Arial"/>
                <a:ea typeface="Arial"/>
                <a:cs typeface="Arial"/>
                <a:sym typeface="Arial"/>
              </a:rPr>
            </a:br>
            <a:br>
              <a:rPr lang="en" sz="2900" b="1" i="0">
                <a:solidFill>
                  <a:schemeClr val="dk2"/>
                </a:solidFill>
                <a:latin typeface="Arial"/>
                <a:ea typeface="Arial"/>
                <a:cs typeface="Arial"/>
                <a:sym typeface="Arial"/>
              </a:rPr>
            </a:br>
            <a:endParaRPr sz="2100" b="1" i="0">
              <a:solidFill>
                <a:schemeClr val="dk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13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47"/>
        <p:cNvGrpSpPr/>
        <p:nvPr/>
      </p:nvGrpSpPr>
      <p:grpSpPr>
        <a:xfrm>
          <a:off x="0" y="0"/>
          <a:ext cx="0" cy="0"/>
          <a:chOff x="0" y="0"/>
          <a:chExt cx="0" cy="0"/>
        </a:xfrm>
      </p:grpSpPr>
      <p:sp>
        <p:nvSpPr>
          <p:cNvPr id="248" name="Google Shape;248;p46"/>
          <p:cNvSpPr txBox="1">
            <a:spLocks noGrp="1"/>
          </p:cNvSpPr>
          <p:nvPr>
            <p:ph type="ctrTitle"/>
          </p:nvPr>
        </p:nvSpPr>
        <p:spPr>
          <a:xfrm>
            <a:off x="311708" y="744575"/>
            <a:ext cx="8520600" cy="2052600"/>
          </a:xfrm>
          <a:prstGeom prst="rect">
            <a:avLst/>
          </a:prstGeom>
        </p:spPr>
        <p:txBody>
          <a:bodyPr spcFirstLastPara="1" wrap="square" lIns="68575" tIns="34275" rIns="68575" bIns="3427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49" name="Google Shape;249;p46"/>
          <p:cNvSpPr txBox="1">
            <a:spLocks noGrp="1"/>
          </p:cNvSpPr>
          <p:nvPr>
            <p:ph type="subTitle" idx="1"/>
          </p:nvPr>
        </p:nvSpPr>
        <p:spPr>
          <a:xfrm>
            <a:off x="311700" y="2834125"/>
            <a:ext cx="8520600" cy="792600"/>
          </a:xfrm>
          <a:prstGeom prst="rect">
            <a:avLst/>
          </a:prstGeom>
        </p:spPr>
        <p:txBody>
          <a:bodyPr spcFirstLastPara="1" wrap="square" lIns="68575" tIns="34275" rIns="68575" bIns="34275" anchor="t" anchorCtr="0">
            <a:normAutofit/>
          </a:bodyPr>
          <a:lstStyle>
            <a:lvl1pPr lvl="0" algn="ctr" rtl="0">
              <a:lnSpc>
                <a:spcPct val="100000"/>
              </a:lnSpc>
              <a:spcBef>
                <a:spcPts val="800"/>
              </a:spcBef>
              <a:spcAft>
                <a:spcPts val="0"/>
              </a:spcAft>
              <a:buSzPts val="2800"/>
              <a:buNone/>
              <a:defRPr sz="2800"/>
            </a:lvl1pPr>
            <a:lvl2pPr lvl="1" algn="ctr" rtl="0">
              <a:lnSpc>
                <a:spcPct val="100000"/>
              </a:lnSpc>
              <a:spcBef>
                <a:spcPts val="400"/>
              </a:spcBef>
              <a:spcAft>
                <a:spcPts val="0"/>
              </a:spcAft>
              <a:buSzPts val="2800"/>
              <a:buNone/>
              <a:defRPr sz="2800"/>
            </a:lvl2pPr>
            <a:lvl3pPr lvl="2" algn="ctr" rtl="0">
              <a:lnSpc>
                <a:spcPct val="100000"/>
              </a:lnSpc>
              <a:spcBef>
                <a:spcPts val="400"/>
              </a:spcBef>
              <a:spcAft>
                <a:spcPts val="0"/>
              </a:spcAft>
              <a:buSzPts val="2800"/>
              <a:buNone/>
              <a:defRPr sz="2800"/>
            </a:lvl3pPr>
            <a:lvl4pPr lvl="3" algn="ctr" rtl="0">
              <a:lnSpc>
                <a:spcPct val="100000"/>
              </a:lnSpc>
              <a:spcBef>
                <a:spcPts val="400"/>
              </a:spcBef>
              <a:spcAft>
                <a:spcPts val="0"/>
              </a:spcAft>
              <a:buSzPts val="2800"/>
              <a:buNone/>
              <a:defRPr sz="2800"/>
            </a:lvl4pPr>
            <a:lvl5pPr lvl="4" algn="ctr" rtl="0">
              <a:lnSpc>
                <a:spcPct val="100000"/>
              </a:lnSpc>
              <a:spcBef>
                <a:spcPts val="400"/>
              </a:spcBef>
              <a:spcAft>
                <a:spcPts val="0"/>
              </a:spcAft>
              <a:buSzPts val="2800"/>
              <a:buNone/>
              <a:defRPr sz="2800"/>
            </a:lvl5pPr>
            <a:lvl6pPr lvl="5" algn="ctr" rtl="0">
              <a:lnSpc>
                <a:spcPct val="100000"/>
              </a:lnSpc>
              <a:spcBef>
                <a:spcPts val="400"/>
              </a:spcBef>
              <a:spcAft>
                <a:spcPts val="0"/>
              </a:spcAft>
              <a:buSzPts val="2800"/>
              <a:buNone/>
              <a:defRPr sz="2800"/>
            </a:lvl6pPr>
            <a:lvl7pPr lvl="6" algn="ctr" rtl="0">
              <a:lnSpc>
                <a:spcPct val="100000"/>
              </a:lnSpc>
              <a:spcBef>
                <a:spcPts val="400"/>
              </a:spcBef>
              <a:spcAft>
                <a:spcPts val="0"/>
              </a:spcAft>
              <a:buSzPts val="2800"/>
              <a:buNone/>
              <a:defRPr sz="2800"/>
            </a:lvl7pPr>
            <a:lvl8pPr lvl="7" algn="ctr" rtl="0">
              <a:lnSpc>
                <a:spcPct val="100000"/>
              </a:lnSpc>
              <a:spcBef>
                <a:spcPts val="400"/>
              </a:spcBef>
              <a:spcAft>
                <a:spcPts val="0"/>
              </a:spcAft>
              <a:buSzPts val="2800"/>
              <a:buNone/>
              <a:defRPr sz="2800"/>
            </a:lvl8pPr>
            <a:lvl9pPr lvl="8" algn="ctr" rtl="0">
              <a:lnSpc>
                <a:spcPct val="100000"/>
              </a:lnSpc>
              <a:spcBef>
                <a:spcPts val="400"/>
              </a:spcBef>
              <a:spcAft>
                <a:spcPts val="0"/>
              </a:spcAft>
              <a:buSzPts val="2800"/>
              <a:buNone/>
              <a:defRPr sz="2800"/>
            </a:lvl9pPr>
          </a:lstStyle>
          <a:p>
            <a:endParaRPr/>
          </a:p>
        </p:txBody>
      </p:sp>
      <p:sp>
        <p:nvSpPr>
          <p:cNvPr id="250" name="Google Shape;250;p46"/>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251"/>
        <p:cNvGrpSpPr/>
        <p:nvPr/>
      </p:nvGrpSpPr>
      <p:grpSpPr>
        <a:xfrm>
          <a:off x="0" y="0"/>
          <a:ext cx="0" cy="0"/>
          <a:chOff x="0" y="0"/>
          <a:chExt cx="0" cy="0"/>
        </a:xfrm>
      </p:grpSpPr>
      <p:sp>
        <p:nvSpPr>
          <p:cNvPr id="252" name="Google Shape;252;p47"/>
          <p:cNvSpPr txBox="1">
            <a:spLocks noGrp="1"/>
          </p:cNvSpPr>
          <p:nvPr>
            <p:ph type="sldNum" idx="12"/>
          </p:nvPr>
        </p:nvSpPr>
        <p:spPr>
          <a:xfrm>
            <a:off x="8536075" y="108781"/>
            <a:ext cx="383700" cy="171300"/>
          </a:xfrm>
          <a:prstGeom prst="rect">
            <a:avLst/>
          </a:prstGeom>
          <a:noFill/>
          <a:ln>
            <a:noFill/>
          </a:ln>
        </p:spPr>
        <p:txBody>
          <a:bodyPr spcFirstLastPara="1" wrap="square" lIns="0" tIns="0" rIns="0" bIns="0" anchor="ctr" anchorCtr="0">
            <a:noAutofit/>
          </a:bodyPr>
          <a:lstStyle>
            <a:lvl1pPr marL="0" lvl="0" indent="0" algn="r" rtl="0">
              <a:lnSpc>
                <a:spcPct val="100000"/>
              </a:lnSpc>
              <a:spcBef>
                <a:spcPts val="0"/>
              </a:spcBef>
              <a:spcAft>
                <a:spcPts val="0"/>
              </a:spcAft>
              <a:buNone/>
              <a:defRPr/>
            </a:lvl1pPr>
            <a:lvl2pPr marL="0" lvl="1" indent="0" algn="r" rtl="0">
              <a:lnSpc>
                <a:spcPct val="100000"/>
              </a:lnSpc>
              <a:spcBef>
                <a:spcPts val="0"/>
              </a:spcBef>
              <a:spcAft>
                <a:spcPts val="0"/>
              </a:spcAft>
              <a:buNone/>
              <a:defRPr/>
            </a:lvl2pPr>
            <a:lvl3pPr marL="0" lvl="2" indent="0" algn="r" rtl="0">
              <a:lnSpc>
                <a:spcPct val="100000"/>
              </a:lnSpc>
              <a:spcBef>
                <a:spcPts val="0"/>
              </a:spcBef>
              <a:spcAft>
                <a:spcPts val="0"/>
              </a:spcAft>
              <a:buNone/>
              <a:defRPr/>
            </a:lvl3pPr>
            <a:lvl4pPr marL="0" lvl="3" indent="0" algn="r" rtl="0">
              <a:lnSpc>
                <a:spcPct val="100000"/>
              </a:lnSpc>
              <a:spcBef>
                <a:spcPts val="0"/>
              </a:spcBef>
              <a:spcAft>
                <a:spcPts val="0"/>
              </a:spcAft>
              <a:buNone/>
              <a:defRPr/>
            </a:lvl4pPr>
            <a:lvl5pPr marL="0" lvl="4" indent="0" algn="r" rtl="0">
              <a:lnSpc>
                <a:spcPct val="100000"/>
              </a:lnSpc>
              <a:spcBef>
                <a:spcPts val="0"/>
              </a:spcBef>
              <a:spcAft>
                <a:spcPts val="0"/>
              </a:spcAft>
              <a:buNone/>
              <a:defRPr/>
            </a:lvl5pPr>
            <a:lvl6pPr marL="0" lvl="5" indent="0" algn="r" rtl="0">
              <a:lnSpc>
                <a:spcPct val="100000"/>
              </a:lnSpc>
              <a:spcBef>
                <a:spcPts val="0"/>
              </a:spcBef>
              <a:spcAft>
                <a:spcPts val="0"/>
              </a:spcAft>
              <a:buNone/>
              <a:defRPr/>
            </a:lvl6pPr>
            <a:lvl7pPr marL="0" lvl="6" indent="0" algn="r" rtl="0">
              <a:lnSpc>
                <a:spcPct val="100000"/>
              </a:lnSpc>
              <a:spcBef>
                <a:spcPts val="0"/>
              </a:spcBef>
              <a:spcAft>
                <a:spcPts val="0"/>
              </a:spcAft>
              <a:buNone/>
              <a:defRPr/>
            </a:lvl7pPr>
            <a:lvl8pPr marL="0" lvl="7" indent="0" algn="r" rtl="0">
              <a:lnSpc>
                <a:spcPct val="100000"/>
              </a:lnSpc>
              <a:spcBef>
                <a:spcPts val="0"/>
              </a:spcBef>
              <a:spcAft>
                <a:spcPts val="0"/>
              </a:spcAft>
              <a:buNone/>
              <a:defRPr/>
            </a:lvl8pPr>
            <a:lvl9pPr marL="0" lvl="8" indent="0" algn="r" rtl="0">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
        <p:nvSpPr>
          <p:cNvPr id="253" name="Google Shape;253;p47"/>
          <p:cNvSpPr txBox="1">
            <a:spLocks noGrp="1"/>
          </p:cNvSpPr>
          <p:nvPr>
            <p:ph type="title"/>
          </p:nvPr>
        </p:nvSpPr>
        <p:spPr>
          <a:xfrm>
            <a:off x="228517" y="279995"/>
            <a:ext cx="8686800" cy="742800"/>
          </a:xfrm>
          <a:prstGeom prst="rect">
            <a:avLst/>
          </a:prstGeom>
          <a:noFill/>
          <a:ln>
            <a:noFill/>
          </a:ln>
        </p:spPr>
        <p:txBody>
          <a:bodyPr spcFirstLastPara="1" wrap="square" lIns="0" tIns="0" rIns="0" bIns="0" anchor="t" anchorCtr="0">
            <a:normAutofit/>
          </a:bodyPr>
          <a:lstStyle>
            <a:lvl1pPr lvl="0" algn="l" rtl="0">
              <a:lnSpc>
                <a:spcPct val="100000"/>
              </a:lnSpc>
              <a:spcBef>
                <a:spcPts val="0"/>
              </a:spcBef>
              <a:spcAft>
                <a:spcPts val="0"/>
              </a:spcAft>
              <a:buClr>
                <a:srgbClr val="A11B61"/>
              </a:buClr>
              <a:buSzPts val="18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4" name="Google Shape;254;p47"/>
          <p:cNvSpPr txBox="1">
            <a:spLocks noGrp="1"/>
          </p:cNvSpPr>
          <p:nvPr>
            <p:ph type="body" idx="1"/>
          </p:nvPr>
        </p:nvSpPr>
        <p:spPr>
          <a:xfrm>
            <a:off x="355700" y="1015025"/>
            <a:ext cx="7087800" cy="3669900"/>
          </a:xfrm>
          <a:prstGeom prst="rect">
            <a:avLst/>
          </a:prstGeom>
        </p:spPr>
        <p:txBody>
          <a:bodyPr spcFirstLastPara="1" wrap="square" lIns="68575" tIns="34275" rIns="68575" bIns="34275" anchor="t" anchorCtr="0">
            <a:normAutofit/>
          </a:bodyPr>
          <a:lstStyle>
            <a:lvl1pPr marL="457200" lvl="0" indent="-317500" rtl="0">
              <a:spcBef>
                <a:spcPts val="800"/>
              </a:spcBef>
              <a:spcAft>
                <a:spcPts val="0"/>
              </a:spcAft>
              <a:buSzPts val="1400"/>
              <a:buFont typeface="Montserrat"/>
              <a:buChar char="•"/>
              <a:defRPr sz="1400" b="1">
                <a:latin typeface="Montserrat"/>
                <a:ea typeface="Montserrat"/>
                <a:cs typeface="Montserrat"/>
                <a:sym typeface="Montserrat"/>
              </a:defRPr>
            </a:lvl1pPr>
            <a:lvl2pPr marL="914400" lvl="1" indent="-317500" rtl="0">
              <a:spcBef>
                <a:spcPts val="400"/>
              </a:spcBef>
              <a:spcAft>
                <a:spcPts val="0"/>
              </a:spcAft>
              <a:buClr>
                <a:schemeClr val="dk1"/>
              </a:buClr>
              <a:buSzPts val="1400"/>
              <a:buChar char="•"/>
              <a:defRPr sz="1400">
                <a:solidFill>
                  <a:schemeClr val="dk1"/>
                </a:solidFill>
              </a:defRPr>
            </a:lvl2pPr>
            <a:lvl3pPr marL="1371600" lvl="2" indent="-317500" rtl="0">
              <a:spcBef>
                <a:spcPts val="400"/>
              </a:spcBef>
              <a:spcAft>
                <a:spcPts val="0"/>
              </a:spcAft>
              <a:buSzPts val="1400"/>
              <a:buChar char="•"/>
              <a:defRPr sz="1400"/>
            </a:lvl3pPr>
            <a:lvl4pPr marL="1828800" lvl="3" indent="-317500" rtl="0">
              <a:spcBef>
                <a:spcPts val="400"/>
              </a:spcBef>
              <a:spcAft>
                <a:spcPts val="0"/>
              </a:spcAft>
              <a:buClr>
                <a:schemeClr val="dk1"/>
              </a:buClr>
              <a:buSzPts val="1400"/>
              <a:buChar char="•"/>
              <a:defRPr sz="1400">
                <a:solidFill>
                  <a:schemeClr val="dk1"/>
                </a:solidFill>
              </a:defRPr>
            </a:lvl4pPr>
            <a:lvl5pPr marL="2286000" lvl="4" indent="-317500" rtl="0">
              <a:spcBef>
                <a:spcPts val="400"/>
              </a:spcBef>
              <a:spcAft>
                <a:spcPts val="0"/>
              </a:spcAft>
              <a:buClr>
                <a:schemeClr val="accent3"/>
              </a:buClr>
              <a:buSzPts val="1400"/>
              <a:buChar char="•"/>
              <a:defRPr sz="1400">
                <a:solidFill>
                  <a:schemeClr val="accent3"/>
                </a:solidFill>
              </a:defRPr>
            </a:lvl5pPr>
            <a:lvl6pPr marL="2743200" lvl="5" indent="-311150" rtl="0">
              <a:spcBef>
                <a:spcPts val="400"/>
              </a:spcBef>
              <a:spcAft>
                <a:spcPts val="0"/>
              </a:spcAft>
              <a:buClr>
                <a:schemeClr val="accent3"/>
              </a:buClr>
              <a:buSzPts val="1300"/>
              <a:buChar char="•"/>
              <a:defRPr sz="1300">
                <a:solidFill>
                  <a:schemeClr val="accent3"/>
                </a:solidFill>
              </a:defRPr>
            </a:lvl6pPr>
            <a:lvl7pPr marL="3200400" lvl="6" indent="-311150" rtl="0">
              <a:spcBef>
                <a:spcPts val="400"/>
              </a:spcBef>
              <a:spcAft>
                <a:spcPts val="0"/>
              </a:spcAft>
              <a:buClr>
                <a:schemeClr val="accent3"/>
              </a:buClr>
              <a:buSzPts val="1300"/>
              <a:buChar char="•"/>
              <a:defRPr sz="1300">
                <a:solidFill>
                  <a:schemeClr val="accent3"/>
                </a:solidFill>
              </a:defRPr>
            </a:lvl7pPr>
            <a:lvl8pPr marL="3657600" lvl="7" indent="-298450" rtl="0">
              <a:spcBef>
                <a:spcPts val="400"/>
              </a:spcBef>
              <a:spcAft>
                <a:spcPts val="0"/>
              </a:spcAft>
              <a:buClr>
                <a:schemeClr val="accent3"/>
              </a:buClr>
              <a:buSzPts val="1100"/>
              <a:buChar char="•"/>
              <a:defRPr sz="1100">
                <a:solidFill>
                  <a:schemeClr val="accent3"/>
                </a:solidFill>
              </a:defRPr>
            </a:lvl8pPr>
            <a:lvl9pPr marL="4114800" lvl="8" indent="-292100" rtl="0">
              <a:spcBef>
                <a:spcPts val="400"/>
              </a:spcBef>
              <a:spcAft>
                <a:spcPts val="0"/>
              </a:spcAft>
              <a:buClr>
                <a:schemeClr val="accent3"/>
              </a:buClr>
              <a:buSzPts val="1000"/>
              <a:buChar char="•"/>
              <a:defRPr sz="1000">
                <a:solidFill>
                  <a:schemeClr val="accent3"/>
                </a:solidFill>
              </a:defRPr>
            </a:lvl9pPr>
          </a:lstStyle>
          <a:p>
            <a:endParaRPr/>
          </a:p>
        </p:txBody>
      </p:sp>
      <p:sp>
        <p:nvSpPr>
          <p:cNvPr id="255" name="Google Shape;255;p47"/>
          <p:cNvSpPr txBox="1">
            <a:spLocks noGrp="1"/>
          </p:cNvSpPr>
          <p:nvPr>
            <p:ph type="subTitle" idx="2"/>
          </p:nvPr>
        </p:nvSpPr>
        <p:spPr>
          <a:xfrm>
            <a:off x="142577" y="565800"/>
            <a:ext cx="8686800" cy="225600"/>
          </a:xfrm>
          <a:prstGeom prst="rect">
            <a:avLst/>
          </a:prstGeom>
        </p:spPr>
        <p:txBody>
          <a:bodyPr spcFirstLastPara="1" wrap="square" lIns="68575" tIns="34275" rIns="68575" bIns="34275" anchor="t" anchorCtr="0">
            <a:normAutofit/>
          </a:bodyPr>
          <a:lstStyle>
            <a:lvl1pPr lvl="0" rtl="0">
              <a:spcBef>
                <a:spcPts val="800"/>
              </a:spcBef>
              <a:spcAft>
                <a:spcPts val="0"/>
              </a:spcAft>
              <a:buSzPts val="1400"/>
              <a:buNone/>
              <a:defRPr sz="1400" b="1"/>
            </a:lvl1pPr>
            <a:lvl2pPr lvl="1" rtl="0">
              <a:spcBef>
                <a:spcPts val="400"/>
              </a:spcBef>
              <a:spcAft>
                <a:spcPts val="0"/>
              </a:spcAft>
              <a:buSzPts val="1200"/>
              <a:buNone/>
              <a:defRPr/>
            </a:lvl2pPr>
            <a:lvl3pPr lvl="2" rtl="0">
              <a:spcBef>
                <a:spcPts val="400"/>
              </a:spcBef>
              <a:spcAft>
                <a:spcPts val="0"/>
              </a:spcAft>
              <a:buSzPts val="1100"/>
              <a:buNone/>
              <a:defRPr/>
            </a:lvl3pPr>
            <a:lvl4pPr lvl="3" rtl="0">
              <a:spcBef>
                <a:spcPts val="400"/>
              </a:spcBef>
              <a:spcAft>
                <a:spcPts val="0"/>
              </a:spcAft>
              <a:buSzPts val="900"/>
              <a:buNone/>
              <a:defRPr/>
            </a:lvl4pPr>
            <a:lvl5pPr lvl="4" rtl="0">
              <a:spcBef>
                <a:spcPts val="400"/>
              </a:spcBef>
              <a:spcAft>
                <a:spcPts val="0"/>
              </a:spcAft>
              <a:buSzPts val="800"/>
              <a:buNone/>
              <a:defRPr/>
            </a:lvl5pPr>
            <a:lvl6pPr lvl="5" rtl="0">
              <a:spcBef>
                <a:spcPts val="400"/>
              </a:spcBef>
              <a:spcAft>
                <a:spcPts val="0"/>
              </a:spcAft>
              <a:buSzPts val="1400"/>
              <a:buNone/>
              <a:defRPr/>
            </a:lvl6pPr>
            <a:lvl7pPr lvl="6" rtl="0">
              <a:spcBef>
                <a:spcPts val="400"/>
              </a:spcBef>
              <a:spcAft>
                <a:spcPts val="0"/>
              </a:spcAft>
              <a:buSzPts val="1400"/>
              <a:buNone/>
              <a:defRPr/>
            </a:lvl7pPr>
            <a:lvl8pPr lvl="7" rtl="0">
              <a:spcBef>
                <a:spcPts val="400"/>
              </a:spcBef>
              <a:spcAft>
                <a:spcPts val="0"/>
              </a:spcAft>
              <a:buSzPts val="1400"/>
              <a:buNone/>
              <a:defRPr/>
            </a:lvl8pPr>
            <a:lvl9pPr lvl="8" rtl="0">
              <a:spcBef>
                <a:spcPts val="400"/>
              </a:spcBef>
              <a:spcAft>
                <a:spcPts val="0"/>
              </a:spcAft>
              <a:buSzPts val="1400"/>
              <a:buNone/>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ullets slide">
  <p:cSld name="Bullets slide">
    <p:spTree>
      <p:nvGrpSpPr>
        <p:cNvPr id="1" name="Shape 256"/>
        <p:cNvGrpSpPr/>
        <p:nvPr/>
      </p:nvGrpSpPr>
      <p:grpSpPr>
        <a:xfrm>
          <a:off x="0" y="0"/>
          <a:ext cx="0" cy="0"/>
          <a:chOff x="0" y="0"/>
          <a:chExt cx="0" cy="0"/>
        </a:xfrm>
      </p:grpSpPr>
      <p:sp>
        <p:nvSpPr>
          <p:cNvPr id="257" name="Google Shape;257;p48"/>
          <p:cNvSpPr txBox="1">
            <a:spLocks noGrp="1"/>
          </p:cNvSpPr>
          <p:nvPr>
            <p:ph type="title"/>
          </p:nvPr>
        </p:nvSpPr>
        <p:spPr>
          <a:xfrm>
            <a:off x="322523" y="328437"/>
            <a:ext cx="7992300" cy="461100"/>
          </a:xfrm>
          <a:prstGeom prst="rect">
            <a:avLst/>
          </a:prstGeom>
          <a:noFill/>
          <a:ln>
            <a:noFill/>
          </a:ln>
        </p:spPr>
        <p:txBody>
          <a:bodyPr spcFirstLastPara="1" wrap="square" lIns="68575" tIns="34275" rIns="68575" bIns="34275" anchor="t" anchorCtr="0">
            <a:normAutofit/>
          </a:bodyPr>
          <a:lstStyle>
            <a:lvl1pPr marL="0" marR="0" lvl="0" indent="0" algn="l" rtl="0">
              <a:spcBef>
                <a:spcPts val="0"/>
              </a:spcBef>
              <a:spcAft>
                <a:spcPts val="0"/>
              </a:spcAft>
              <a:buClr>
                <a:srgbClr val="2E03C9"/>
              </a:buClr>
              <a:buSzPts val="1900"/>
              <a:buNone/>
              <a:defRPr i="0" u="none" strike="noStrike" cap="none">
                <a:solidFill>
                  <a:srgbClr val="2E03C9"/>
                </a:solidFill>
              </a:defRPr>
            </a:lvl1pPr>
            <a:lvl2pPr lvl="1" indent="0" rtl="0">
              <a:spcBef>
                <a:spcPts val="0"/>
              </a:spcBef>
              <a:spcAft>
                <a:spcPts val="0"/>
              </a:spcAft>
              <a:buSzPts val="1100"/>
              <a:buNone/>
              <a:defRPr sz="1400"/>
            </a:lvl2pPr>
            <a:lvl3pPr lvl="2" indent="0" rtl="0">
              <a:spcBef>
                <a:spcPts val="0"/>
              </a:spcBef>
              <a:spcAft>
                <a:spcPts val="0"/>
              </a:spcAft>
              <a:buSzPts val="1100"/>
              <a:buNone/>
              <a:defRPr sz="1400"/>
            </a:lvl3pPr>
            <a:lvl4pPr lvl="3" indent="0" rtl="0">
              <a:spcBef>
                <a:spcPts val="0"/>
              </a:spcBef>
              <a:spcAft>
                <a:spcPts val="0"/>
              </a:spcAft>
              <a:buSzPts val="1100"/>
              <a:buNone/>
              <a:defRPr sz="1400"/>
            </a:lvl4pPr>
            <a:lvl5pPr lvl="4" indent="0" rtl="0">
              <a:spcBef>
                <a:spcPts val="0"/>
              </a:spcBef>
              <a:spcAft>
                <a:spcPts val="0"/>
              </a:spcAft>
              <a:buSzPts val="1100"/>
              <a:buNone/>
              <a:defRPr sz="1400"/>
            </a:lvl5pPr>
            <a:lvl6pPr lvl="5" indent="0" rtl="0">
              <a:spcBef>
                <a:spcPts val="0"/>
              </a:spcBef>
              <a:spcAft>
                <a:spcPts val="0"/>
              </a:spcAft>
              <a:buSzPts val="1100"/>
              <a:buNone/>
              <a:defRPr sz="1400"/>
            </a:lvl6pPr>
            <a:lvl7pPr lvl="6" indent="0" rtl="0">
              <a:spcBef>
                <a:spcPts val="0"/>
              </a:spcBef>
              <a:spcAft>
                <a:spcPts val="0"/>
              </a:spcAft>
              <a:buSzPts val="1100"/>
              <a:buNone/>
              <a:defRPr sz="1400"/>
            </a:lvl7pPr>
            <a:lvl8pPr lvl="7" indent="0" rtl="0">
              <a:spcBef>
                <a:spcPts val="0"/>
              </a:spcBef>
              <a:spcAft>
                <a:spcPts val="0"/>
              </a:spcAft>
              <a:buSzPts val="1100"/>
              <a:buNone/>
              <a:defRPr sz="1400"/>
            </a:lvl8pPr>
            <a:lvl9pPr lvl="8" indent="0" rtl="0">
              <a:spcBef>
                <a:spcPts val="0"/>
              </a:spcBef>
              <a:spcAft>
                <a:spcPts val="0"/>
              </a:spcAft>
              <a:buSzPts val="1100"/>
              <a:buNone/>
              <a:defRPr sz="1400"/>
            </a:lvl9pPr>
          </a:lstStyle>
          <a:p>
            <a:endParaRPr/>
          </a:p>
        </p:txBody>
      </p:sp>
      <p:sp>
        <p:nvSpPr>
          <p:cNvPr id="258" name="Google Shape;258;p48"/>
          <p:cNvSpPr txBox="1">
            <a:spLocks noGrp="1"/>
          </p:cNvSpPr>
          <p:nvPr>
            <p:ph type="body" idx="1"/>
          </p:nvPr>
        </p:nvSpPr>
        <p:spPr>
          <a:xfrm>
            <a:off x="323530" y="1200150"/>
            <a:ext cx="8228400" cy="3394500"/>
          </a:xfrm>
          <a:prstGeom prst="rect">
            <a:avLst/>
          </a:prstGeom>
          <a:noFill/>
          <a:ln>
            <a:noFill/>
          </a:ln>
        </p:spPr>
        <p:txBody>
          <a:bodyPr spcFirstLastPara="1" wrap="square" lIns="68575" tIns="34275" rIns="68575" bIns="34275" anchor="t" anchorCtr="0">
            <a:normAutofit/>
          </a:bodyPr>
          <a:lstStyle>
            <a:lvl1pPr marL="457200" marR="0" lvl="0" indent="-330200" algn="l" rtl="0">
              <a:spcBef>
                <a:spcPts val="400"/>
              </a:spcBef>
              <a:spcAft>
                <a:spcPts val="0"/>
              </a:spcAft>
              <a:buClr>
                <a:schemeClr val="accent3"/>
              </a:buClr>
              <a:buSzPts val="1600"/>
              <a:buChar char="_"/>
              <a:defRPr sz="1600" i="0" u="none" strike="noStrike" cap="none">
                <a:solidFill>
                  <a:schemeClr val="accent3"/>
                </a:solidFill>
              </a:defRPr>
            </a:lvl1pPr>
            <a:lvl2pPr marL="914400" marR="0" lvl="1" indent="-330200" algn="l" rtl="0">
              <a:spcBef>
                <a:spcPts val="300"/>
              </a:spcBef>
              <a:spcAft>
                <a:spcPts val="0"/>
              </a:spcAft>
              <a:buClr>
                <a:schemeClr val="accent3"/>
              </a:buClr>
              <a:buSzPts val="1600"/>
              <a:buChar char="•"/>
              <a:defRPr sz="1600" i="0" u="none" strike="noStrike" cap="none">
                <a:solidFill>
                  <a:schemeClr val="accent3"/>
                </a:solidFill>
              </a:defRPr>
            </a:lvl2pPr>
            <a:lvl3pPr marL="1371600" marR="0" lvl="2" indent="-330200" algn="l" rtl="0">
              <a:spcBef>
                <a:spcPts val="300"/>
              </a:spcBef>
              <a:spcAft>
                <a:spcPts val="0"/>
              </a:spcAft>
              <a:buClr>
                <a:schemeClr val="accent3"/>
              </a:buClr>
              <a:buSzPts val="1600"/>
              <a:buChar char="•"/>
              <a:defRPr sz="1600" i="0" u="none" strike="noStrike" cap="none">
                <a:solidFill>
                  <a:schemeClr val="accent3"/>
                </a:solidFill>
              </a:defRPr>
            </a:lvl3pPr>
            <a:lvl4pPr marL="1828800" marR="0" lvl="3" indent="-330200" algn="l" rtl="0">
              <a:spcBef>
                <a:spcPts val="300"/>
              </a:spcBef>
              <a:spcAft>
                <a:spcPts val="0"/>
              </a:spcAft>
              <a:buClr>
                <a:schemeClr val="accent3"/>
              </a:buClr>
              <a:buSzPts val="1600"/>
              <a:buChar char="•"/>
              <a:defRPr sz="1600" i="0" u="none" strike="noStrike" cap="none">
                <a:solidFill>
                  <a:schemeClr val="accent3"/>
                </a:solidFill>
              </a:defRPr>
            </a:lvl4pPr>
            <a:lvl5pPr marL="2286000" marR="0" lvl="4" indent="-330200" algn="l" rtl="0">
              <a:spcBef>
                <a:spcPts val="300"/>
              </a:spcBef>
              <a:spcAft>
                <a:spcPts val="0"/>
              </a:spcAft>
              <a:buClr>
                <a:schemeClr val="accent3"/>
              </a:buClr>
              <a:buSzPts val="1600"/>
              <a:buChar char="•"/>
              <a:defRPr sz="1600" i="0" u="none" strike="noStrike" cap="none">
                <a:solidFill>
                  <a:schemeClr val="accent3"/>
                </a:solidFill>
              </a:defRPr>
            </a:lvl5pPr>
            <a:lvl6pPr marL="2743200" marR="0" lvl="5" indent="-330200" algn="l" rtl="0">
              <a:spcBef>
                <a:spcPts val="300"/>
              </a:spcBef>
              <a:spcAft>
                <a:spcPts val="0"/>
              </a:spcAft>
              <a:buClr>
                <a:schemeClr val="accent3"/>
              </a:buClr>
              <a:buSzPts val="1600"/>
              <a:buChar char="•"/>
              <a:defRPr sz="1600" i="0" u="none" strike="noStrike" cap="none">
                <a:solidFill>
                  <a:schemeClr val="accent3"/>
                </a:solidFill>
              </a:defRPr>
            </a:lvl6pPr>
            <a:lvl7pPr marL="3200400" marR="0" lvl="6" indent="-330200" algn="l" rtl="0">
              <a:spcBef>
                <a:spcPts val="300"/>
              </a:spcBef>
              <a:spcAft>
                <a:spcPts val="0"/>
              </a:spcAft>
              <a:buClr>
                <a:schemeClr val="accent3"/>
              </a:buClr>
              <a:buSzPts val="1600"/>
              <a:buChar char="•"/>
              <a:defRPr sz="1600" i="0" u="none" strike="noStrike" cap="none">
                <a:solidFill>
                  <a:schemeClr val="accent3"/>
                </a:solidFill>
              </a:defRPr>
            </a:lvl7pPr>
            <a:lvl8pPr marL="3657600" marR="0" lvl="7" indent="-330200" algn="l" rtl="0">
              <a:spcBef>
                <a:spcPts val="300"/>
              </a:spcBef>
              <a:spcAft>
                <a:spcPts val="0"/>
              </a:spcAft>
              <a:buClr>
                <a:schemeClr val="accent3"/>
              </a:buClr>
              <a:buSzPts val="1600"/>
              <a:buChar char="•"/>
              <a:defRPr sz="1600" i="0" u="none" strike="noStrike" cap="none">
                <a:solidFill>
                  <a:schemeClr val="accent3"/>
                </a:solidFill>
              </a:defRPr>
            </a:lvl8pPr>
            <a:lvl9pPr marL="4114800" marR="0" lvl="8" indent="-330200" algn="l" rtl="0">
              <a:spcBef>
                <a:spcPts val="300"/>
              </a:spcBef>
              <a:spcAft>
                <a:spcPts val="0"/>
              </a:spcAft>
              <a:buClr>
                <a:schemeClr val="accent3"/>
              </a:buClr>
              <a:buSzPts val="1600"/>
              <a:buChar char="•"/>
              <a:defRPr sz="1600" i="0" u="none" strike="noStrike" cap="none">
                <a:solidFill>
                  <a:schemeClr val="accent3"/>
                </a:solidFill>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259"/>
        <p:cNvGrpSpPr/>
        <p:nvPr/>
      </p:nvGrpSpPr>
      <p:grpSpPr>
        <a:xfrm>
          <a:off x="0" y="0"/>
          <a:ext cx="0" cy="0"/>
          <a:chOff x="0" y="0"/>
          <a:chExt cx="0" cy="0"/>
        </a:xfrm>
      </p:grpSpPr>
      <p:sp>
        <p:nvSpPr>
          <p:cNvPr id="260" name="Google Shape;260;p49"/>
          <p:cNvSpPr txBox="1">
            <a:spLocks noGrp="1"/>
          </p:cNvSpPr>
          <p:nvPr>
            <p:ph type="ctrTitle"/>
          </p:nvPr>
        </p:nvSpPr>
        <p:spPr>
          <a:xfrm>
            <a:off x="311708" y="744575"/>
            <a:ext cx="8520600" cy="2052600"/>
          </a:xfrm>
          <a:prstGeom prst="rect">
            <a:avLst/>
          </a:prstGeom>
        </p:spPr>
        <p:txBody>
          <a:bodyPr spcFirstLastPara="1" wrap="square" lIns="68575" tIns="34275" rIns="68575" bIns="3427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61" name="Google Shape;261;p49"/>
          <p:cNvSpPr txBox="1">
            <a:spLocks noGrp="1"/>
          </p:cNvSpPr>
          <p:nvPr>
            <p:ph type="subTitle" idx="1"/>
          </p:nvPr>
        </p:nvSpPr>
        <p:spPr>
          <a:xfrm>
            <a:off x="311700" y="2834125"/>
            <a:ext cx="8520600" cy="792600"/>
          </a:xfrm>
          <a:prstGeom prst="rect">
            <a:avLst/>
          </a:prstGeom>
        </p:spPr>
        <p:txBody>
          <a:bodyPr spcFirstLastPara="1" wrap="square" lIns="68575" tIns="34275" rIns="68575" bIns="34275" anchor="t" anchorCtr="0">
            <a:normAutofit/>
          </a:bodyPr>
          <a:lstStyle>
            <a:lvl1pPr lvl="0" algn="ctr" rtl="0">
              <a:lnSpc>
                <a:spcPct val="100000"/>
              </a:lnSpc>
              <a:spcBef>
                <a:spcPts val="800"/>
              </a:spcBef>
              <a:spcAft>
                <a:spcPts val="0"/>
              </a:spcAft>
              <a:buSzPts val="2800"/>
              <a:buNone/>
              <a:defRPr sz="2800"/>
            </a:lvl1pPr>
            <a:lvl2pPr lvl="1" algn="ctr" rtl="0">
              <a:lnSpc>
                <a:spcPct val="100000"/>
              </a:lnSpc>
              <a:spcBef>
                <a:spcPts val="400"/>
              </a:spcBef>
              <a:spcAft>
                <a:spcPts val="0"/>
              </a:spcAft>
              <a:buSzPts val="2800"/>
              <a:buNone/>
              <a:defRPr sz="2800"/>
            </a:lvl2pPr>
            <a:lvl3pPr lvl="2" algn="ctr" rtl="0">
              <a:lnSpc>
                <a:spcPct val="100000"/>
              </a:lnSpc>
              <a:spcBef>
                <a:spcPts val="400"/>
              </a:spcBef>
              <a:spcAft>
                <a:spcPts val="0"/>
              </a:spcAft>
              <a:buSzPts val="2800"/>
              <a:buNone/>
              <a:defRPr sz="2800"/>
            </a:lvl3pPr>
            <a:lvl4pPr lvl="3" algn="ctr" rtl="0">
              <a:lnSpc>
                <a:spcPct val="100000"/>
              </a:lnSpc>
              <a:spcBef>
                <a:spcPts val="400"/>
              </a:spcBef>
              <a:spcAft>
                <a:spcPts val="0"/>
              </a:spcAft>
              <a:buSzPts val="2800"/>
              <a:buNone/>
              <a:defRPr sz="2800"/>
            </a:lvl4pPr>
            <a:lvl5pPr lvl="4" algn="ctr" rtl="0">
              <a:lnSpc>
                <a:spcPct val="100000"/>
              </a:lnSpc>
              <a:spcBef>
                <a:spcPts val="400"/>
              </a:spcBef>
              <a:spcAft>
                <a:spcPts val="0"/>
              </a:spcAft>
              <a:buSzPts val="2800"/>
              <a:buNone/>
              <a:defRPr sz="2800"/>
            </a:lvl5pPr>
            <a:lvl6pPr lvl="5" algn="ctr" rtl="0">
              <a:lnSpc>
                <a:spcPct val="100000"/>
              </a:lnSpc>
              <a:spcBef>
                <a:spcPts val="400"/>
              </a:spcBef>
              <a:spcAft>
                <a:spcPts val="0"/>
              </a:spcAft>
              <a:buSzPts val="2800"/>
              <a:buNone/>
              <a:defRPr sz="2800"/>
            </a:lvl6pPr>
            <a:lvl7pPr lvl="6" algn="ctr" rtl="0">
              <a:lnSpc>
                <a:spcPct val="100000"/>
              </a:lnSpc>
              <a:spcBef>
                <a:spcPts val="400"/>
              </a:spcBef>
              <a:spcAft>
                <a:spcPts val="0"/>
              </a:spcAft>
              <a:buSzPts val="2800"/>
              <a:buNone/>
              <a:defRPr sz="2800"/>
            </a:lvl7pPr>
            <a:lvl8pPr lvl="7" algn="ctr" rtl="0">
              <a:lnSpc>
                <a:spcPct val="100000"/>
              </a:lnSpc>
              <a:spcBef>
                <a:spcPts val="400"/>
              </a:spcBef>
              <a:spcAft>
                <a:spcPts val="0"/>
              </a:spcAft>
              <a:buSzPts val="2800"/>
              <a:buNone/>
              <a:defRPr sz="2800"/>
            </a:lvl8pPr>
            <a:lvl9pPr lvl="8" algn="ctr" rtl="0">
              <a:lnSpc>
                <a:spcPct val="100000"/>
              </a:lnSpc>
              <a:spcBef>
                <a:spcPts val="400"/>
              </a:spcBef>
              <a:spcAft>
                <a:spcPts val="0"/>
              </a:spcAft>
              <a:buSzPts val="2800"/>
              <a:buNone/>
              <a:defRPr sz="2800"/>
            </a:lvl9pPr>
          </a:lstStyle>
          <a:p>
            <a:endParaRPr/>
          </a:p>
        </p:txBody>
      </p:sp>
      <p:sp>
        <p:nvSpPr>
          <p:cNvPr id="262" name="Google Shape;262;p49"/>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3"/>
        <p:cNvGrpSpPr/>
        <p:nvPr/>
      </p:nvGrpSpPr>
      <p:grpSpPr>
        <a:xfrm>
          <a:off x="0" y="0"/>
          <a:ext cx="0" cy="0"/>
          <a:chOff x="0" y="0"/>
          <a:chExt cx="0" cy="0"/>
        </a:xfrm>
      </p:grpSpPr>
      <p:sp>
        <p:nvSpPr>
          <p:cNvPr id="264" name="Google Shape;264;p50"/>
          <p:cNvSpPr txBox="1">
            <a:spLocks noGrp="1"/>
          </p:cNvSpPr>
          <p:nvPr>
            <p:ph type="title"/>
          </p:nvPr>
        </p:nvSpPr>
        <p:spPr>
          <a:xfrm>
            <a:off x="311700" y="2150850"/>
            <a:ext cx="8520600" cy="841800"/>
          </a:xfrm>
          <a:prstGeom prst="rect">
            <a:avLst/>
          </a:prstGeom>
        </p:spPr>
        <p:txBody>
          <a:bodyPr spcFirstLastPara="1" wrap="square" lIns="68575" tIns="34275" rIns="68575" bIns="3427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65" name="Google Shape;265;p5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0"/>
        <p:cNvGrpSpPr/>
        <p:nvPr/>
      </p:nvGrpSpPr>
      <p:grpSpPr>
        <a:xfrm>
          <a:off x="0" y="0"/>
          <a:ext cx="0" cy="0"/>
          <a:chOff x="0" y="0"/>
          <a:chExt cx="0" cy="0"/>
        </a:xfrm>
      </p:grpSpPr>
      <p:sp>
        <p:nvSpPr>
          <p:cNvPr id="271" name="Google Shape;271;p5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72" name="Google Shape;272;p5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73" name="Google Shape;273;p5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4"/>
        <p:cNvGrpSpPr/>
        <p:nvPr/>
      </p:nvGrpSpPr>
      <p:grpSpPr>
        <a:xfrm>
          <a:off x="0" y="0"/>
          <a:ext cx="0" cy="0"/>
          <a:chOff x="0" y="0"/>
          <a:chExt cx="0" cy="0"/>
        </a:xfrm>
      </p:grpSpPr>
      <p:sp>
        <p:nvSpPr>
          <p:cNvPr id="275" name="Google Shape;275;p5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76" name="Google Shape;276;p5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6" name="Google Shape;26;p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77"/>
        <p:cNvGrpSpPr/>
        <p:nvPr/>
      </p:nvGrpSpPr>
      <p:grpSpPr>
        <a:xfrm>
          <a:off x="0" y="0"/>
          <a:ext cx="0" cy="0"/>
          <a:chOff x="0" y="0"/>
          <a:chExt cx="0" cy="0"/>
        </a:xfrm>
      </p:grpSpPr>
      <p:sp>
        <p:nvSpPr>
          <p:cNvPr id="278" name="Google Shape;278;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9" name="Google Shape;279;p54"/>
          <p:cNvSpPr txBox="1">
            <a:spLocks noGrp="1"/>
          </p:cNvSpPr>
          <p:nvPr>
            <p:ph type="body" idx="1"/>
          </p:nvPr>
        </p:nvSpPr>
        <p:spPr>
          <a:xfrm>
            <a:off x="311700" y="1152475"/>
            <a:ext cx="71661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80" name="Google Shape;280;p5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1"/>
        <p:cNvGrpSpPr/>
        <p:nvPr/>
      </p:nvGrpSpPr>
      <p:grpSpPr>
        <a:xfrm>
          <a:off x="0" y="0"/>
          <a:ext cx="0" cy="0"/>
          <a:chOff x="0" y="0"/>
          <a:chExt cx="0" cy="0"/>
        </a:xfrm>
      </p:grpSpPr>
      <p:sp>
        <p:nvSpPr>
          <p:cNvPr id="282" name="Google Shape;282;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83" name="Google Shape;283;p5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84" name="Google Shape;284;p5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85" name="Google Shape;285;p5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6"/>
        <p:cNvGrpSpPr/>
        <p:nvPr/>
      </p:nvGrpSpPr>
      <p:grpSpPr>
        <a:xfrm>
          <a:off x="0" y="0"/>
          <a:ext cx="0" cy="0"/>
          <a:chOff x="0" y="0"/>
          <a:chExt cx="0" cy="0"/>
        </a:xfrm>
      </p:grpSpPr>
      <p:sp>
        <p:nvSpPr>
          <p:cNvPr id="287" name="Google Shape;287;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88" name="Google Shape;288;p5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9"/>
        <p:cNvGrpSpPr/>
        <p:nvPr/>
      </p:nvGrpSpPr>
      <p:grpSpPr>
        <a:xfrm>
          <a:off x="0" y="0"/>
          <a:ext cx="0" cy="0"/>
          <a:chOff x="0" y="0"/>
          <a:chExt cx="0" cy="0"/>
        </a:xfrm>
      </p:grpSpPr>
      <p:sp>
        <p:nvSpPr>
          <p:cNvPr id="290" name="Google Shape;290;p5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91" name="Google Shape;291;p5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92" name="Google Shape;292;p5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3"/>
        <p:cNvGrpSpPr/>
        <p:nvPr/>
      </p:nvGrpSpPr>
      <p:grpSpPr>
        <a:xfrm>
          <a:off x="0" y="0"/>
          <a:ext cx="0" cy="0"/>
          <a:chOff x="0" y="0"/>
          <a:chExt cx="0" cy="0"/>
        </a:xfrm>
      </p:grpSpPr>
      <p:sp>
        <p:nvSpPr>
          <p:cNvPr id="294" name="Google Shape;294;p5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95" name="Google Shape;295;p5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96"/>
        <p:cNvGrpSpPr/>
        <p:nvPr/>
      </p:nvGrpSpPr>
      <p:grpSpPr>
        <a:xfrm>
          <a:off x="0" y="0"/>
          <a:ext cx="0" cy="0"/>
          <a:chOff x="0" y="0"/>
          <a:chExt cx="0" cy="0"/>
        </a:xfrm>
      </p:grpSpPr>
      <p:sp>
        <p:nvSpPr>
          <p:cNvPr id="297" name="Google Shape;297;p5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5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99" name="Google Shape;299;p5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00" name="Google Shape;300;p5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301" name="Google Shape;301;p5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02"/>
        <p:cNvGrpSpPr/>
        <p:nvPr/>
      </p:nvGrpSpPr>
      <p:grpSpPr>
        <a:xfrm>
          <a:off x="0" y="0"/>
          <a:ext cx="0" cy="0"/>
          <a:chOff x="0" y="0"/>
          <a:chExt cx="0" cy="0"/>
        </a:xfrm>
      </p:grpSpPr>
      <p:sp>
        <p:nvSpPr>
          <p:cNvPr id="303" name="Google Shape;303;p6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304" name="Google Shape;304;p6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05"/>
        <p:cNvGrpSpPr/>
        <p:nvPr/>
      </p:nvGrpSpPr>
      <p:grpSpPr>
        <a:xfrm>
          <a:off x="0" y="0"/>
          <a:ext cx="0" cy="0"/>
          <a:chOff x="0" y="0"/>
          <a:chExt cx="0" cy="0"/>
        </a:xfrm>
      </p:grpSpPr>
      <p:sp>
        <p:nvSpPr>
          <p:cNvPr id="306" name="Google Shape;306;p6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07" name="Google Shape;307;p6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308" name="Google Shape;308;p6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9"/>
        <p:cNvGrpSpPr/>
        <p:nvPr/>
      </p:nvGrpSpPr>
      <p:grpSpPr>
        <a:xfrm>
          <a:off x="0" y="0"/>
          <a:ext cx="0" cy="0"/>
          <a:chOff x="0" y="0"/>
          <a:chExt cx="0" cy="0"/>
        </a:xfrm>
      </p:grpSpPr>
      <p:sp>
        <p:nvSpPr>
          <p:cNvPr id="310" name="Google Shape;310;p6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1"/>
        <p:cNvGrpSpPr/>
        <p:nvPr/>
      </p:nvGrpSpPr>
      <p:grpSpPr>
        <a:xfrm>
          <a:off x="0" y="0"/>
          <a:ext cx="0" cy="0"/>
          <a:chOff x="0" y="0"/>
          <a:chExt cx="0" cy="0"/>
        </a:xfrm>
      </p:grpSpPr>
      <p:sp>
        <p:nvSpPr>
          <p:cNvPr id="312" name="Google Shape;312;p63"/>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13" name="Google Shape;313;p63"/>
          <p:cNvSpPr txBox="1">
            <a:spLocks noGrp="1"/>
          </p:cNvSpPr>
          <p:nvPr>
            <p:ph type="body" idx="1"/>
          </p:nvPr>
        </p:nvSpPr>
        <p:spPr>
          <a:xfrm>
            <a:off x="457200" y="1200150"/>
            <a:ext cx="8229600" cy="33945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100000"/>
              </a:lnSpc>
              <a:spcBef>
                <a:spcPts val="7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4" name="Google Shape;314;p63"/>
          <p:cNvSpPr txBox="1">
            <a:spLocks noGrp="1"/>
          </p:cNvSpPr>
          <p:nvPr>
            <p:ph type="dt" idx="10"/>
          </p:nvPr>
        </p:nvSpPr>
        <p:spPr>
          <a:xfrm>
            <a:off x="457200" y="4767263"/>
            <a:ext cx="2133600" cy="2739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5" name="Google Shape;315;p63"/>
          <p:cNvSpPr txBox="1">
            <a:spLocks noGrp="1"/>
          </p:cNvSpPr>
          <p:nvPr>
            <p:ph type="ftr" idx="11"/>
          </p:nvPr>
        </p:nvSpPr>
        <p:spPr>
          <a:xfrm>
            <a:off x="3124200" y="4767263"/>
            <a:ext cx="2895600" cy="2739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6" name="Google Shape;316;p6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0" name="Google Shape;30;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7"/>
        <p:cNvGrpSpPr/>
        <p:nvPr/>
      </p:nvGrpSpPr>
      <p:grpSpPr>
        <a:xfrm>
          <a:off x="0" y="0"/>
          <a:ext cx="0" cy="0"/>
          <a:chOff x="0" y="0"/>
          <a:chExt cx="0" cy="0"/>
        </a:xfrm>
      </p:grpSpPr>
      <p:sp>
        <p:nvSpPr>
          <p:cNvPr id="318" name="Google Shape;318;p64"/>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319" name="Google Shape;319;p64"/>
          <p:cNvSpPr txBox="1">
            <a:spLocks noGrp="1"/>
          </p:cNvSpPr>
          <p:nvPr>
            <p:ph type="body" idx="1"/>
          </p:nvPr>
        </p:nvSpPr>
        <p:spPr>
          <a:xfrm>
            <a:off x="457200" y="1200150"/>
            <a:ext cx="4038600" cy="3394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10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0" name="Google Shape;320;p64"/>
          <p:cNvSpPr txBox="1">
            <a:spLocks noGrp="1"/>
          </p:cNvSpPr>
          <p:nvPr>
            <p:ph type="body" idx="2"/>
          </p:nvPr>
        </p:nvSpPr>
        <p:spPr>
          <a:xfrm>
            <a:off x="4648200" y="1200150"/>
            <a:ext cx="4038600" cy="3394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10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1" name="Google Shape;321;p64"/>
          <p:cNvSpPr txBox="1">
            <a:spLocks noGrp="1"/>
          </p:cNvSpPr>
          <p:nvPr>
            <p:ph type="dt" idx="10"/>
          </p:nvPr>
        </p:nvSpPr>
        <p:spPr>
          <a:xfrm>
            <a:off x="457200" y="4767263"/>
            <a:ext cx="2133600" cy="2739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400"/>
              <a:buFont typeface="Calibri"/>
              <a:buNone/>
              <a:defRPr sz="1200">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2" name="Google Shape;322;p64"/>
          <p:cNvSpPr txBox="1">
            <a:spLocks noGrp="1"/>
          </p:cNvSpPr>
          <p:nvPr>
            <p:ph type="ftr" idx="11"/>
          </p:nvPr>
        </p:nvSpPr>
        <p:spPr>
          <a:xfrm>
            <a:off x="3124200" y="4767263"/>
            <a:ext cx="2895600" cy="2739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400"/>
              <a:buFont typeface="Calibri"/>
              <a:buNone/>
              <a:defRPr sz="1200">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3" name="Google Shape;323;p64"/>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Presentation Title Slide">
  <p:cSld name="Presentation Title Slide">
    <p:spTree>
      <p:nvGrpSpPr>
        <p:cNvPr id="1" name="Shape 324"/>
        <p:cNvGrpSpPr/>
        <p:nvPr/>
      </p:nvGrpSpPr>
      <p:grpSpPr>
        <a:xfrm>
          <a:off x="0" y="0"/>
          <a:ext cx="0" cy="0"/>
          <a:chOff x="0" y="0"/>
          <a:chExt cx="0" cy="0"/>
        </a:xfrm>
      </p:grpSpPr>
      <p:pic>
        <p:nvPicPr>
          <p:cNvPr id="325" name="Google Shape;325;p65"/>
          <p:cNvPicPr preferRelativeResize="0"/>
          <p:nvPr/>
        </p:nvPicPr>
        <p:blipFill rotWithShape="1">
          <a:blip r:embed="rId2">
            <a:alphaModFix/>
          </a:blip>
          <a:srcRect/>
          <a:stretch/>
        </p:blipFill>
        <p:spPr>
          <a:xfrm>
            <a:off x="0" y="-2510"/>
            <a:ext cx="9140335" cy="5146009"/>
          </a:xfrm>
          <a:prstGeom prst="rect">
            <a:avLst/>
          </a:prstGeom>
          <a:noFill/>
          <a:ln>
            <a:noFill/>
          </a:ln>
        </p:spPr>
      </p:pic>
      <p:sp>
        <p:nvSpPr>
          <p:cNvPr id="326" name="Google Shape;326;p65"/>
          <p:cNvSpPr/>
          <p:nvPr/>
        </p:nvSpPr>
        <p:spPr>
          <a:xfrm>
            <a:off x="628650" y="1116151"/>
            <a:ext cx="8039100" cy="1102500"/>
          </a:xfrm>
          <a:prstGeom prst="rect">
            <a:avLst/>
          </a:prstGeom>
          <a:noFill/>
          <a:ln w="76200" cap="flat" cmpd="sng">
            <a:solidFill>
              <a:schemeClr val="l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2400" b="0" i="0" u="none" strike="noStrike" cap="none">
              <a:solidFill>
                <a:schemeClr val="lt1"/>
              </a:solidFill>
              <a:latin typeface="Century Gothic"/>
              <a:ea typeface="Century Gothic"/>
              <a:cs typeface="Century Gothic"/>
              <a:sym typeface="Century Gothic"/>
            </a:endParaRPr>
          </a:p>
        </p:txBody>
      </p:sp>
      <p:sp>
        <p:nvSpPr>
          <p:cNvPr id="327" name="Google Shape;327;p65"/>
          <p:cNvSpPr/>
          <p:nvPr/>
        </p:nvSpPr>
        <p:spPr>
          <a:xfrm>
            <a:off x="3114675" y="2558824"/>
            <a:ext cx="2914800" cy="698700"/>
          </a:xfrm>
          <a:prstGeom prst="rect">
            <a:avLst/>
          </a:prstGeom>
          <a:solidFill>
            <a:schemeClr val="accent2"/>
          </a:solidFill>
          <a:ln>
            <a:noFill/>
          </a:ln>
        </p:spPr>
        <p:txBody>
          <a:bodyPr spcFirstLastPara="1" wrap="square" lIns="68575" tIns="0" rIns="68575" bIns="22850" anchor="ctr" anchorCtr="0">
            <a:noAutofit/>
          </a:bodyPr>
          <a:lstStyle/>
          <a:p>
            <a:pPr marL="0" marR="0" lvl="0" indent="0" algn="ctr" rtl="0">
              <a:spcBef>
                <a:spcPts val="0"/>
              </a:spcBef>
              <a:spcAft>
                <a:spcPts val="0"/>
              </a:spcAft>
              <a:buNone/>
            </a:pPr>
            <a:endParaRPr sz="1800" b="1" i="0" u="none" strike="noStrike" cap="none">
              <a:solidFill>
                <a:schemeClr val="lt1"/>
              </a:solidFill>
              <a:latin typeface="Calibri"/>
              <a:ea typeface="Calibri"/>
              <a:cs typeface="Calibri"/>
              <a:sym typeface="Calibri"/>
            </a:endParaRPr>
          </a:p>
        </p:txBody>
      </p:sp>
      <p:sp>
        <p:nvSpPr>
          <p:cNvPr id="328" name="Google Shape;328;p65"/>
          <p:cNvSpPr txBox="1">
            <a:spLocks noGrp="1"/>
          </p:cNvSpPr>
          <p:nvPr>
            <p:ph type="body" idx="1"/>
          </p:nvPr>
        </p:nvSpPr>
        <p:spPr>
          <a:xfrm>
            <a:off x="838200" y="1238786"/>
            <a:ext cx="7467600" cy="857400"/>
          </a:xfrm>
          <a:prstGeom prst="rect">
            <a:avLst/>
          </a:prstGeom>
          <a:noFill/>
          <a:ln>
            <a:noFill/>
          </a:ln>
        </p:spPr>
        <p:txBody>
          <a:bodyPr spcFirstLastPara="1" wrap="square" lIns="68575" tIns="34275" rIns="68575" bIns="34275" anchor="t" anchorCtr="0">
            <a:normAutofit/>
          </a:bodyPr>
          <a:lstStyle>
            <a:lvl1pPr marL="457200" lvl="0" indent="-546100" algn="ctr" rtl="0">
              <a:spcBef>
                <a:spcPts val="1000"/>
              </a:spcBef>
              <a:spcAft>
                <a:spcPts val="0"/>
              </a:spcAft>
              <a:buClr>
                <a:schemeClr val="lt1"/>
              </a:buClr>
              <a:buSzPts val="5000"/>
              <a:buChar char="●"/>
              <a:defRPr sz="5000" b="1">
                <a:solidFill>
                  <a:schemeClr val="lt1"/>
                </a:solidFill>
              </a:defRPr>
            </a:lvl1pPr>
            <a:lvl2pPr marL="914400" lvl="1" indent="-317500" algn="l" rtl="0">
              <a:spcBef>
                <a:spcPts val="1600"/>
              </a:spcBef>
              <a:spcAft>
                <a:spcPts val="0"/>
              </a:spcAft>
              <a:buClr>
                <a:schemeClr val="dk1"/>
              </a:buClr>
              <a:buSzPts val="1400"/>
              <a:buChar char="○"/>
              <a:defRPr/>
            </a:lvl2pPr>
            <a:lvl3pPr marL="1371600" lvl="2" indent="-317500" algn="l" rtl="0">
              <a:spcBef>
                <a:spcPts val="1600"/>
              </a:spcBef>
              <a:spcAft>
                <a:spcPts val="0"/>
              </a:spcAft>
              <a:buClr>
                <a:schemeClr val="lt2"/>
              </a:buClr>
              <a:buSzPts val="1400"/>
              <a:buChar char="■"/>
              <a:defRPr/>
            </a:lvl3pPr>
            <a:lvl4pPr marL="1828800" lvl="3" indent="-317500" algn="l" rtl="0">
              <a:spcBef>
                <a:spcPts val="1600"/>
              </a:spcBef>
              <a:spcAft>
                <a:spcPts val="0"/>
              </a:spcAft>
              <a:buClr>
                <a:srgbClr val="626262"/>
              </a:buClr>
              <a:buSzPts val="1400"/>
              <a:buChar char="●"/>
              <a:defRPr/>
            </a:lvl4pPr>
            <a:lvl5pPr marL="2286000" lvl="4" indent="-317500" algn="l" rtl="0">
              <a:spcBef>
                <a:spcPts val="1600"/>
              </a:spcBef>
              <a:spcAft>
                <a:spcPts val="0"/>
              </a:spcAft>
              <a:buClr>
                <a:srgbClr val="626262"/>
              </a:buClr>
              <a:buSzPts val="1400"/>
              <a:buChar char="○"/>
              <a:defRPr/>
            </a:lvl5pPr>
            <a:lvl6pPr marL="2743200" lvl="5" indent="-317500" algn="l" rtl="0">
              <a:spcBef>
                <a:spcPts val="1600"/>
              </a:spcBef>
              <a:spcAft>
                <a:spcPts val="0"/>
              </a:spcAft>
              <a:buClr>
                <a:schemeClr val="dk1"/>
              </a:buClr>
              <a:buSzPts val="1400"/>
              <a:buChar char="■"/>
              <a:defRPr/>
            </a:lvl6pPr>
            <a:lvl7pPr marL="3200400" lvl="6" indent="-317500" algn="l" rtl="0">
              <a:spcBef>
                <a:spcPts val="1600"/>
              </a:spcBef>
              <a:spcAft>
                <a:spcPts val="0"/>
              </a:spcAft>
              <a:buClr>
                <a:schemeClr val="dk1"/>
              </a:buClr>
              <a:buSzPts val="1400"/>
              <a:buChar char="●"/>
              <a:defRPr/>
            </a:lvl7pPr>
            <a:lvl8pPr marL="3657600" lvl="7" indent="-317500" algn="l" rtl="0">
              <a:spcBef>
                <a:spcPts val="1600"/>
              </a:spcBef>
              <a:spcAft>
                <a:spcPts val="0"/>
              </a:spcAft>
              <a:buClr>
                <a:schemeClr val="dk1"/>
              </a:buClr>
              <a:buSzPts val="1400"/>
              <a:buChar char="○"/>
              <a:defRPr/>
            </a:lvl8pPr>
            <a:lvl9pPr marL="4114800" lvl="8" indent="-317500" algn="l" rtl="0">
              <a:spcBef>
                <a:spcPts val="1600"/>
              </a:spcBef>
              <a:spcAft>
                <a:spcPts val="1600"/>
              </a:spcAft>
              <a:buClr>
                <a:schemeClr val="dk1"/>
              </a:buClr>
              <a:buSzPts val="1400"/>
              <a:buChar char="■"/>
              <a:defRPr/>
            </a:lvl9pPr>
          </a:lstStyle>
          <a:p>
            <a:endParaRPr/>
          </a:p>
        </p:txBody>
      </p:sp>
      <p:sp>
        <p:nvSpPr>
          <p:cNvPr id="329" name="Google Shape;329;p65"/>
          <p:cNvSpPr txBox="1">
            <a:spLocks noGrp="1"/>
          </p:cNvSpPr>
          <p:nvPr>
            <p:ph type="body" idx="2"/>
          </p:nvPr>
        </p:nvSpPr>
        <p:spPr>
          <a:xfrm>
            <a:off x="3295650" y="2716958"/>
            <a:ext cx="2552700" cy="281100"/>
          </a:xfrm>
          <a:prstGeom prst="rect">
            <a:avLst/>
          </a:prstGeom>
          <a:noFill/>
          <a:ln>
            <a:noFill/>
          </a:ln>
        </p:spPr>
        <p:txBody>
          <a:bodyPr spcFirstLastPara="1" wrap="square" lIns="68575" tIns="34275" rIns="68575" bIns="34275" anchor="t" anchorCtr="0">
            <a:normAutofit/>
          </a:bodyPr>
          <a:lstStyle>
            <a:lvl1pPr marL="457200" lvl="0" indent="-355600" algn="ctr" rtl="0">
              <a:spcBef>
                <a:spcPts val="400"/>
              </a:spcBef>
              <a:spcAft>
                <a:spcPts val="0"/>
              </a:spcAft>
              <a:buClr>
                <a:schemeClr val="lt1"/>
              </a:buClr>
              <a:buSzPts val="2000"/>
              <a:buChar char="●"/>
              <a:defRPr sz="2000">
                <a:solidFill>
                  <a:schemeClr val="lt1"/>
                </a:solidFill>
                <a:latin typeface="Century Gothic"/>
                <a:ea typeface="Century Gothic"/>
                <a:cs typeface="Century Gothic"/>
                <a:sym typeface="Century Gothic"/>
              </a:defRPr>
            </a:lvl1pPr>
            <a:lvl2pPr marL="914400" lvl="1" indent="-317500" algn="l" rtl="0">
              <a:spcBef>
                <a:spcPts val="1600"/>
              </a:spcBef>
              <a:spcAft>
                <a:spcPts val="0"/>
              </a:spcAft>
              <a:buClr>
                <a:schemeClr val="dk1"/>
              </a:buClr>
              <a:buSzPts val="1400"/>
              <a:buChar char="○"/>
              <a:defRPr/>
            </a:lvl2pPr>
            <a:lvl3pPr marL="1371600" lvl="2" indent="-317500" algn="l" rtl="0">
              <a:spcBef>
                <a:spcPts val="1600"/>
              </a:spcBef>
              <a:spcAft>
                <a:spcPts val="0"/>
              </a:spcAft>
              <a:buClr>
                <a:schemeClr val="lt2"/>
              </a:buClr>
              <a:buSzPts val="1400"/>
              <a:buChar char="■"/>
              <a:defRPr/>
            </a:lvl3pPr>
            <a:lvl4pPr marL="1828800" lvl="3" indent="-355600" algn="l" rtl="0">
              <a:spcBef>
                <a:spcPts val="1600"/>
              </a:spcBef>
              <a:spcAft>
                <a:spcPts val="0"/>
              </a:spcAft>
              <a:buClr>
                <a:schemeClr val="lt1"/>
              </a:buClr>
              <a:buSzPts val="2000"/>
              <a:buChar char="●"/>
              <a:defRPr sz="2000">
                <a:solidFill>
                  <a:schemeClr val="lt1"/>
                </a:solidFill>
                <a:latin typeface="Century Gothic"/>
                <a:ea typeface="Century Gothic"/>
                <a:cs typeface="Century Gothic"/>
                <a:sym typeface="Century Gothic"/>
              </a:defRPr>
            </a:lvl4pPr>
            <a:lvl5pPr marL="2286000" lvl="4" indent="-317500" algn="l" rtl="0">
              <a:spcBef>
                <a:spcPts val="1600"/>
              </a:spcBef>
              <a:spcAft>
                <a:spcPts val="0"/>
              </a:spcAft>
              <a:buClr>
                <a:srgbClr val="626262"/>
              </a:buClr>
              <a:buSzPts val="1400"/>
              <a:buChar char="○"/>
              <a:defRPr/>
            </a:lvl5pPr>
            <a:lvl6pPr marL="2743200" lvl="5" indent="-317500" algn="l" rtl="0">
              <a:spcBef>
                <a:spcPts val="1600"/>
              </a:spcBef>
              <a:spcAft>
                <a:spcPts val="0"/>
              </a:spcAft>
              <a:buClr>
                <a:schemeClr val="dk1"/>
              </a:buClr>
              <a:buSzPts val="1400"/>
              <a:buChar char="■"/>
              <a:defRPr/>
            </a:lvl6pPr>
            <a:lvl7pPr marL="3200400" lvl="6" indent="-317500" algn="l" rtl="0">
              <a:spcBef>
                <a:spcPts val="1600"/>
              </a:spcBef>
              <a:spcAft>
                <a:spcPts val="0"/>
              </a:spcAft>
              <a:buClr>
                <a:schemeClr val="dk1"/>
              </a:buClr>
              <a:buSzPts val="1400"/>
              <a:buChar char="●"/>
              <a:defRPr/>
            </a:lvl7pPr>
            <a:lvl8pPr marL="3657600" lvl="7" indent="-317500" algn="l" rtl="0">
              <a:spcBef>
                <a:spcPts val="1600"/>
              </a:spcBef>
              <a:spcAft>
                <a:spcPts val="0"/>
              </a:spcAft>
              <a:buClr>
                <a:schemeClr val="dk1"/>
              </a:buClr>
              <a:buSzPts val="1400"/>
              <a:buChar char="○"/>
              <a:defRPr/>
            </a:lvl8pPr>
            <a:lvl9pPr marL="4114800" lvl="8" indent="-317500" algn="l" rtl="0">
              <a:spcBef>
                <a:spcPts val="1600"/>
              </a:spcBef>
              <a:spcAft>
                <a:spcPts val="1600"/>
              </a:spcAft>
              <a:buClr>
                <a:schemeClr val="dk1"/>
              </a:buClr>
              <a:buSzPts val="14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6"/>
                                        </p:tgtEl>
                                        <p:attrNameLst>
                                          <p:attrName>style.visibility</p:attrName>
                                        </p:attrNameLst>
                                      </p:cBhvr>
                                      <p:to>
                                        <p:strVal val="visible"/>
                                      </p:to>
                                    </p:set>
                                    <p:animEffect transition="in" filter="fade">
                                      <p:cBhvr>
                                        <p:cTn id="7" dur="500"/>
                                        <p:tgtEl>
                                          <p:spTgt spid="326"/>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327"/>
                                        </p:tgtEl>
                                        <p:attrNameLst>
                                          <p:attrName>style.visibility</p:attrName>
                                        </p:attrNameLst>
                                      </p:cBhvr>
                                      <p:to>
                                        <p:strVal val="visible"/>
                                      </p:to>
                                    </p:set>
                                    <p:anim calcmode="lin" valueType="num">
                                      <p:cBhvr additive="base">
                                        <p:cTn id="11" dur="500"/>
                                        <p:tgtEl>
                                          <p:spTgt spid="327"/>
                                        </p:tgtEl>
                                        <p:attrNameLst>
                                          <p:attrName>ppt_w</p:attrName>
                                        </p:attrNameLst>
                                      </p:cBhvr>
                                      <p:tavLst>
                                        <p:tav tm="0">
                                          <p:val>
                                            <p:strVal val="0"/>
                                          </p:val>
                                        </p:tav>
                                        <p:tav tm="100000">
                                          <p:val>
                                            <p:strVal val="#ppt_w"/>
                                          </p:val>
                                        </p:tav>
                                      </p:tavLst>
                                    </p:anim>
                                    <p:anim calcmode="lin" valueType="num">
                                      <p:cBhvr additive="base">
                                        <p:cTn id="12" dur="500"/>
                                        <p:tgtEl>
                                          <p:spTgt spid="32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6"/>
        <p:cNvGrpSpPr/>
        <p:nvPr/>
      </p:nvGrpSpPr>
      <p:grpSpPr>
        <a:xfrm>
          <a:off x="0" y="0"/>
          <a:ext cx="0" cy="0"/>
          <a:chOff x="0" y="0"/>
          <a:chExt cx="0" cy="0"/>
        </a:xfrm>
      </p:grpSpPr>
      <p:sp>
        <p:nvSpPr>
          <p:cNvPr id="337" name="Google Shape;337;p67"/>
          <p:cNvSpPr txBox="1">
            <a:spLocks noGrp="1"/>
          </p:cNvSpPr>
          <p:nvPr>
            <p:ph type="title"/>
          </p:nvPr>
        </p:nvSpPr>
        <p:spPr>
          <a:xfrm>
            <a:off x="722312" y="3305176"/>
            <a:ext cx="7772400" cy="1021499"/>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4000"/>
              <a:buFont typeface="Calibri"/>
              <a:buNone/>
              <a:defRPr sz="4000" b="1"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338" name="Google Shape;338;p67"/>
          <p:cNvSpPr txBox="1">
            <a:spLocks noGrp="1"/>
          </p:cNvSpPr>
          <p:nvPr>
            <p:ph type="body" idx="1"/>
          </p:nvPr>
        </p:nvSpPr>
        <p:spPr>
          <a:xfrm>
            <a:off x="722312" y="2180033"/>
            <a:ext cx="7772400" cy="1125299"/>
          </a:xfrm>
          <a:prstGeom prst="rect">
            <a:avLst/>
          </a:prstGeom>
          <a:noFill/>
          <a:ln>
            <a:noFill/>
          </a:ln>
        </p:spPr>
        <p:txBody>
          <a:bodyPr spcFirstLastPara="1" wrap="square" lIns="91425" tIns="91425" rIns="91425" bIns="91425" anchor="b" anchorCtr="0">
            <a:noAutofit/>
          </a:bodyPr>
          <a:lstStyle>
            <a:lvl1pPr marL="457200" marR="0" lvl="0" indent="-228600" algn="l">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1pPr>
            <a:lvl2pPr marL="914400" marR="0" lvl="1" indent="-228600" algn="l">
              <a:lnSpc>
                <a:spcPct val="100000"/>
              </a:lnSpc>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339" name="Google Shape;339;p67"/>
          <p:cNvSpPr txBox="1">
            <a:spLocks noGrp="1"/>
          </p:cNvSpPr>
          <p:nvPr>
            <p:ph type="dt" idx="10"/>
          </p:nvPr>
        </p:nvSpPr>
        <p:spPr>
          <a:xfrm>
            <a:off x="457201" y="4767262"/>
            <a:ext cx="2133599" cy="2739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40" name="Google Shape;340;p67"/>
          <p:cNvSpPr txBox="1">
            <a:spLocks noGrp="1"/>
          </p:cNvSpPr>
          <p:nvPr>
            <p:ph type="ftr" idx="11"/>
          </p:nvPr>
        </p:nvSpPr>
        <p:spPr>
          <a:xfrm>
            <a:off x="3124200" y="4767262"/>
            <a:ext cx="2895600" cy="273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41" name="Google Shape;341;p67"/>
          <p:cNvSpPr txBox="1">
            <a:spLocks noGrp="1"/>
          </p:cNvSpPr>
          <p:nvPr>
            <p:ph type="sldNum" idx="12"/>
          </p:nvPr>
        </p:nvSpPr>
        <p:spPr>
          <a:xfrm>
            <a:off x="6553201" y="4767262"/>
            <a:ext cx="2133599" cy="273900"/>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1pPr>
            <a:lvl2pPr marL="0" lvl="1"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2"/>
        <p:cNvGrpSpPr/>
        <p:nvPr/>
      </p:nvGrpSpPr>
      <p:grpSpPr>
        <a:xfrm>
          <a:off x="0" y="0"/>
          <a:ext cx="0" cy="0"/>
          <a:chOff x="0" y="0"/>
          <a:chExt cx="0" cy="0"/>
        </a:xfrm>
      </p:grpSpPr>
      <p:sp>
        <p:nvSpPr>
          <p:cNvPr id="343" name="Google Shape;343;p68"/>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344" name="Google Shape;344;p68"/>
          <p:cNvSpPr txBox="1">
            <a:spLocks noGrp="1"/>
          </p:cNvSpPr>
          <p:nvPr>
            <p:ph type="body" idx="1"/>
          </p:nvPr>
        </p:nvSpPr>
        <p:spPr>
          <a:xfrm>
            <a:off x="457200" y="1200150"/>
            <a:ext cx="8229600" cy="33945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5" name="Google Shape;345;p68"/>
          <p:cNvSpPr txBox="1">
            <a:spLocks noGrp="1"/>
          </p:cNvSpPr>
          <p:nvPr>
            <p:ph type="dt" idx="10"/>
          </p:nvPr>
        </p:nvSpPr>
        <p:spPr>
          <a:xfrm>
            <a:off x="457201" y="4767262"/>
            <a:ext cx="2133599" cy="2739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46" name="Google Shape;346;p68"/>
          <p:cNvSpPr txBox="1">
            <a:spLocks noGrp="1"/>
          </p:cNvSpPr>
          <p:nvPr>
            <p:ph type="ftr" idx="11"/>
          </p:nvPr>
        </p:nvSpPr>
        <p:spPr>
          <a:xfrm>
            <a:off x="3124200" y="4767262"/>
            <a:ext cx="2895600" cy="273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47" name="Google Shape;347;p68"/>
          <p:cNvSpPr txBox="1">
            <a:spLocks noGrp="1"/>
          </p:cNvSpPr>
          <p:nvPr>
            <p:ph type="sldNum" idx="12"/>
          </p:nvPr>
        </p:nvSpPr>
        <p:spPr>
          <a:xfrm>
            <a:off x="6553201" y="4767262"/>
            <a:ext cx="2133599" cy="273900"/>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1pPr>
            <a:lvl2pPr marL="0" lvl="1"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2pPr>
            <a:lvl3pPr marL="0" lvl="2"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3pPr>
            <a:lvl4pPr marL="0" lvl="3"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4pPr>
            <a:lvl5pPr marL="0" lvl="4"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5pPr>
            <a:lvl6pPr marL="0" lvl="5"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6pPr>
            <a:lvl7pPr marL="0" lvl="6"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7pPr>
            <a:lvl8pPr marL="0" lvl="7"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8pPr>
            <a:lvl9pPr marL="0" lvl="8" indent="0" algn="r">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8"/>
        <p:cNvGrpSpPr/>
        <p:nvPr/>
      </p:nvGrpSpPr>
      <p:grpSpPr>
        <a:xfrm>
          <a:off x="0" y="0"/>
          <a:ext cx="0" cy="0"/>
          <a:chOff x="0" y="0"/>
          <a:chExt cx="0" cy="0"/>
        </a:xfrm>
      </p:grpSpPr>
      <p:sp>
        <p:nvSpPr>
          <p:cNvPr id="349" name="Google Shape;349;p69"/>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350" name="Google Shape;350;p69"/>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351" name="Google Shape;351;p6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Clr>
                <a:srgbClr val="000000"/>
              </a:buClr>
              <a:buSzPts val="1400"/>
              <a:buFont typeface="Arial"/>
              <a:buNone/>
              <a:defRPr/>
            </a:lvl1pPr>
            <a:lvl2pPr marL="0" lvl="1" indent="0" algn="l">
              <a:lnSpc>
                <a:spcPct val="100000"/>
              </a:lnSpc>
              <a:spcBef>
                <a:spcPts val="0"/>
              </a:spcBef>
              <a:spcAft>
                <a:spcPts val="0"/>
              </a:spcAft>
              <a:buClr>
                <a:srgbClr val="000000"/>
              </a:buClr>
              <a:buSzPts val="1400"/>
              <a:buFont typeface="Arial"/>
              <a:buNone/>
              <a:defRPr/>
            </a:lvl2pPr>
            <a:lvl3pPr marL="0" lvl="2" indent="0" algn="l">
              <a:lnSpc>
                <a:spcPct val="100000"/>
              </a:lnSpc>
              <a:spcBef>
                <a:spcPts val="0"/>
              </a:spcBef>
              <a:spcAft>
                <a:spcPts val="0"/>
              </a:spcAft>
              <a:buClr>
                <a:srgbClr val="000000"/>
              </a:buClr>
              <a:buSzPts val="1400"/>
              <a:buFont typeface="Arial"/>
              <a:buNone/>
              <a:defRPr/>
            </a:lvl3pPr>
            <a:lvl4pPr marL="0" lvl="3" indent="0" algn="l">
              <a:lnSpc>
                <a:spcPct val="100000"/>
              </a:lnSpc>
              <a:spcBef>
                <a:spcPts val="0"/>
              </a:spcBef>
              <a:spcAft>
                <a:spcPts val="0"/>
              </a:spcAft>
              <a:buClr>
                <a:srgbClr val="000000"/>
              </a:buClr>
              <a:buSzPts val="1400"/>
              <a:buFont typeface="Arial"/>
              <a:buNone/>
              <a:defRPr/>
            </a:lvl4pPr>
            <a:lvl5pPr marL="0" lvl="4" indent="0" algn="l">
              <a:lnSpc>
                <a:spcPct val="100000"/>
              </a:lnSpc>
              <a:spcBef>
                <a:spcPts val="0"/>
              </a:spcBef>
              <a:spcAft>
                <a:spcPts val="0"/>
              </a:spcAft>
              <a:buClr>
                <a:srgbClr val="000000"/>
              </a:buClr>
              <a:buSzPts val="1400"/>
              <a:buFont typeface="Arial"/>
              <a:buNone/>
              <a:defRPr/>
            </a:lvl5pPr>
            <a:lvl6pPr marL="0" lvl="5" indent="0" algn="l">
              <a:lnSpc>
                <a:spcPct val="100000"/>
              </a:lnSpc>
              <a:spcBef>
                <a:spcPts val="0"/>
              </a:spcBef>
              <a:spcAft>
                <a:spcPts val="0"/>
              </a:spcAft>
              <a:buClr>
                <a:srgbClr val="000000"/>
              </a:buClr>
              <a:buSzPts val="1400"/>
              <a:buFont typeface="Arial"/>
              <a:buNone/>
              <a:defRPr/>
            </a:lvl6pPr>
            <a:lvl7pPr marL="0" lvl="6" indent="0" algn="l">
              <a:lnSpc>
                <a:spcPct val="100000"/>
              </a:lnSpc>
              <a:spcBef>
                <a:spcPts val="0"/>
              </a:spcBef>
              <a:spcAft>
                <a:spcPts val="0"/>
              </a:spcAft>
              <a:buClr>
                <a:srgbClr val="000000"/>
              </a:buClr>
              <a:buSzPts val="1400"/>
              <a:buFont typeface="Arial"/>
              <a:buNone/>
              <a:defRPr/>
            </a:lvl7pPr>
            <a:lvl8pPr marL="0" lvl="7" indent="0" algn="l">
              <a:lnSpc>
                <a:spcPct val="100000"/>
              </a:lnSpc>
              <a:spcBef>
                <a:spcPts val="0"/>
              </a:spcBef>
              <a:spcAft>
                <a:spcPts val="0"/>
              </a:spcAft>
              <a:buClr>
                <a:srgbClr val="000000"/>
              </a:buClr>
              <a:buSzPts val="1400"/>
              <a:buFont typeface="Arial"/>
              <a:buNone/>
              <a:defRPr/>
            </a:lvl8pPr>
            <a:lvl9pPr marL="0" lvl="8" indent="0" algn="l">
              <a:lnSpc>
                <a:spcPct val="100000"/>
              </a:lnSpc>
              <a:spcBef>
                <a:spcPts val="0"/>
              </a:spcBef>
              <a:spcAft>
                <a:spcPts val="0"/>
              </a:spcAft>
              <a:buClr>
                <a:srgbClr val="000000"/>
              </a:buClr>
              <a:buSzPts val="1400"/>
              <a:buFont typeface="Arial"/>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p14:dur="1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2"/>
        <p:cNvGrpSpPr/>
        <p:nvPr/>
      </p:nvGrpSpPr>
      <p:grpSpPr>
        <a:xfrm>
          <a:off x="0" y="0"/>
          <a:ext cx="0" cy="0"/>
          <a:chOff x="0" y="0"/>
          <a:chExt cx="0" cy="0"/>
        </a:xfrm>
      </p:grpSpPr>
      <p:sp>
        <p:nvSpPr>
          <p:cNvPr id="353" name="Google Shape;353;p70"/>
          <p:cNvSpPr txBox="1">
            <a:spLocks noGrp="1"/>
          </p:cNvSpPr>
          <p:nvPr>
            <p:ph type="title"/>
          </p:nvPr>
        </p:nvSpPr>
        <p:spPr>
          <a:xfrm>
            <a:off x="457200" y="205978"/>
            <a:ext cx="8229600" cy="85725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4" name="Google Shape;354;p70"/>
          <p:cNvSpPr txBox="1">
            <a:spLocks noGrp="1"/>
          </p:cNvSpPr>
          <p:nvPr>
            <p:ph type="body" idx="1"/>
          </p:nvPr>
        </p:nvSpPr>
        <p:spPr>
          <a:xfrm>
            <a:off x="457200" y="1200150"/>
            <a:ext cx="4038600" cy="3394472"/>
          </a:xfrm>
          <a:prstGeom prst="rect">
            <a:avLst/>
          </a:prstGeom>
          <a:noFill/>
          <a:ln>
            <a:noFill/>
          </a:ln>
        </p:spPr>
        <p:txBody>
          <a:bodyPr spcFirstLastPara="1" wrap="square" lIns="91425" tIns="91425" rIns="91425" bIns="91425" anchor="t" anchorCtr="0">
            <a:noAutofit/>
          </a:bodyPr>
          <a:lstStyle>
            <a:lvl1pPr marL="457200" marR="0" lvl="0"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5" name="Google Shape;355;p70"/>
          <p:cNvSpPr txBox="1">
            <a:spLocks noGrp="1"/>
          </p:cNvSpPr>
          <p:nvPr>
            <p:ph type="body" idx="2"/>
          </p:nvPr>
        </p:nvSpPr>
        <p:spPr>
          <a:xfrm>
            <a:off x="4648200" y="1200150"/>
            <a:ext cx="4038600" cy="3394472"/>
          </a:xfrm>
          <a:prstGeom prst="rect">
            <a:avLst/>
          </a:prstGeom>
          <a:noFill/>
          <a:ln>
            <a:noFill/>
          </a:ln>
        </p:spPr>
        <p:txBody>
          <a:bodyPr spcFirstLastPara="1" wrap="square" lIns="91425" tIns="91425" rIns="91425" bIns="91425" anchor="t" anchorCtr="0">
            <a:noAutofit/>
          </a:bodyPr>
          <a:lstStyle>
            <a:lvl1pPr marL="457200" marR="0" lvl="0"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6" name="Google Shape;356;p70"/>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7" name="Google Shape;357;p70"/>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8" name="Google Shape;358;p7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63"/>
        <p:cNvGrpSpPr/>
        <p:nvPr/>
      </p:nvGrpSpPr>
      <p:grpSpPr>
        <a:xfrm>
          <a:off x="0" y="0"/>
          <a:ext cx="0" cy="0"/>
          <a:chOff x="0" y="0"/>
          <a:chExt cx="0" cy="0"/>
        </a:xfrm>
      </p:grpSpPr>
      <p:sp>
        <p:nvSpPr>
          <p:cNvPr id="364" name="Google Shape;364;p7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65" name="Google Shape;365;p7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66" name="Google Shape;366;p7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7"/>
        <p:cNvGrpSpPr/>
        <p:nvPr/>
      </p:nvGrpSpPr>
      <p:grpSpPr>
        <a:xfrm>
          <a:off x="0" y="0"/>
          <a:ext cx="0" cy="0"/>
          <a:chOff x="0" y="0"/>
          <a:chExt cx="0" cy="0"/>
        </a:xfrm>
      </p:grpSpPr>
      <p:sp>
        <p:nvSpPr>
          <p:cNvPr id="368" name="Google Shape;368;p7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69" name="Google Shape;369;p7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0"/>
        <p:cNvGrpSpPr/>
        <p:nvPr/>
      </p:nvGrpSpPr>
      <p:grpSpPr>
        <a:xfrm>
          <a:off x="0" y="0"/>
          <a:ext cx="0" cy="0"/>
          <a:chOff x="0" y="0"/>
          <a:chExt cx="0" cy="0"/>
        </a:xfrm>
      </p:grpSpPr>
      <p:sp>
        <p:nvSpPr>
          <p:cNvPr id="371" name="Google Shape;371;p7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72" name="Google Shape;372;p7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73" name="Google Shape;373;p7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4"/>
        <p:cNvGrpSpPr/>
        <p:nvPr/>
      </p:nvGrpSpPr>
      <p:grpSpPr>
        <a:xfrm>
          <a:off x="0" y="0"/>
          <a:ext cx="0" cy="0"/>
          <a:chOff x="0" y="0"/>
          <a:chExt cx="0" cy="0"/>
        </a:xfrm>
      </p:grpSpPr>
      <p:sp>
        <p:nvSpPr>
          <p:cNvPr id="375" name="Google Shape;375;p7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76" name="Google Shape;376;p7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77" name="Google Shape;377;p7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78" name="Google Shape;378;p7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
        <p:cNvGrpSpPr/>
        <p:nvPr/>
      </p:nvGrpSpPr>
      <p:grpSpPr>
        <a:xfrm>
          <a:off x="0" y="0"/>
          <a:ext cx="0" cy="0"/>
          <a:chOff x="0" y="0"/>
          <a:chExt cx="0" cy="0"/>
        </a:xfrm>
      </p:grpSpPr>
      <p:sp>
        <p:nvSpPr>
          <p:cNvPr id="32" name="Google Shape;32;p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4" name="Google Shape;34;p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5" name="Google Shape;35;p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6" name="Google Shape;36;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9"/>
        <p:cNvGrpSpPr/>
        <p:nvPr/>
      </p:nvGrpSpPr>
      <p:grpSpPr>
        <a:xfrm>
          <a:off x="0" y="0"/>
          <a:ext cx="0" cy="0"/>
          <a:chOff x="0" y="0"/>
          <a:chExt cx="0" cy="0"/>
        </a:xfrm>
      </p:grpSpPr>
      <p:sp>
        <p:nvSpPr>
          <p:cNvPr id="380" name="Google Shape;380;p7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81" name="Google Shape;381;p7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2"/>
        <p:cNvGrpSpPr/>
        <p:nvPr/>
      </p:nvGrpSpPr>
      <p:grpSpPr>
        <a:xfrm>
          <a:off x="0" y="0"/>
          <a:ext cx="0" cy="0"/>
          <a:chOff x="0" y="0"/>
          <a:chExt cx="0" cy="0"/>
        </a:xfrm>
      </p:grpSpPr>
      <p:sp>
        <p:nvSpPr>
          <p:cNvPr id="383" name="Google Shape;383;p7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84" name="Google Shape;384;p7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85" name="Google Shape;385;p7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6"/>
        <p:cNvGrpSpPr/>
        <p:nvPr/>
      </p:nvGrpSpPr>
      <p:grpSpPr>
        <a:xfrm>
          <a:off x="0" y="0"/>
          <a:ext cx="0" cy="0"/>
          <a:chOff x="0" y="0"/>
          <a:chExt cx="0" cy="0"/>
        </a:xfrm>
      </p:grpSpPr>
      <p:sp>
        <p:nvSpPr>
          <p:cNvPr id="387" name="Google Shape;387;p7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8" name="Google Shape;388;p7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9"/>
        <p:cNvGrpSpPr/>
        <p:nvPr/>
      </p:nvGrpSpPr>
      <p:grpSpPr>
        <a:xfrm>
          <a:off x="0" y="0"/>
          <a:ext cx="0" cy="0"/>
          <a:chOff x="0" y="0"/>
          <a:chExt cx="0" cy="0"/>
        </a:xfrm>
      </p:grpSpPr>
      <p:sp>
        <p:nvSpPr>
          <p:cNvPr id="390" name="Google Shape;390;p7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2" name="Google Shape;392;p7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3" name="Google Shape;393;p7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94" name="Google Shape;394;p7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95"/>
        <p:cNvGrpSpPr/>
        <p:nvPr/>
      </p:nvGrpSpPr>
      <p:grpSpPr>
        <a:xfrm>
          <a:off x="0" y="0"/>
          <a:ext cx="0" cy="0"/>
          <a:chOff x="0" y="0"/>
          <a:chExt cx="0" cy="0"/>
        </a:xfrm>
      </p:grpSpPr>
      <p:sp>
        <p:nvSpPr>
          <p:cNvPr id="396" name="Google Shape;396;p8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397" name="Google Shape;397;p8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98"/>
        <p:cNvGrpSpPr/>
        <p:nvPr/>
      </p:nvGrpSpPr>
      <p:grpSpPr>
        <a:xfrm>
          <a:off x="0" y="0"/>
          <a:ext cx="0" cy="0"/>
          <a:chOff x="0" y="0"/>
          <a:chExt cx="0" cy="0"/>
        </a:xfrm>
      </p:grpSpPr>
      <p:sp>
        <p:nvSpPr>
          <p:cNvPr id="399" name="Google Shape;399;p8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00" name="Google Shape;400;p8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01" name="Google Shape;401;p8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2"/>
        <p:cNvGrpSpPr/>
        <p:nvPr/>
      </p:nvGrpSpPr>
      <p:grpSpPr>
        <a:xfrm>
          <a:off x="0" y="0"/>
          <a:ext cx="0" cy="0"/>
          <a:chOff x="0" y="0"/>
          <a:chExt cx="0" cy="0"/>
        </a:xfrm>
      </p:grpSpPr>
      <p:sp>
        <p:nvSpPr>
          <p:cNvPr id="403" name="Google Shape;403;p8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08"/>
        <p:cNvGrpSpPr/>
        <p:nvPr/>
      </p:nvGrpSpPr>
      <p:grpSpPr>
        <a:xfrm>
          <a:off x="0" y="0"/>
          <a:ext cx="0" cy="0"/>
          <a:chOff x="0" y="0"/>
          <a:chExt cx="0" cy="0"/>
        </a:xfrm>
      </p:grpSpPr>
      <p:sp>
        <p:nvSpPr>
          <p:cNvPr id="409" name="Google Shape;409;p8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410" name="Google Shape;410;p8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11" name="Google Shape;411;p8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2"/>
        <p:cNvGrpSpPr/>
        <p:nvPr/>
      </p:nvGrpSpPr>
      <p:grpSpPr>
        <a:xfrm>
          <a:off x="0" y="0"/>
          <a:ext cx="0" cy="0"/>
          <a:chOff x="0" y="0"/>
          <a:chExt cx="0" cy="0"/>
        </a:xfrm>
      </p:grpSpPr>
      <p:sp>
        <p:nvSpPr>
          <p:cNvPr id="413" name="Google Shape;413;p8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14" name="Google Shape;414;p8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5"/>
        <p:cNvGrpSpPr/>
        <p:nvPr/>
      </p:nvGrpSpPr>
      <p:grpSpPr>
        <a:xfrm>
          <a:off x="0" y="0"/>
          <a:ext cx="0" cy="0"/>
          <a:chOff x="0" y="0"/>
          <a:chExt cx="0" cy="0"/>
        </a:xfrm>
      </p:grpSpPr>
      <p:sp>
        <p:nvSpPr>
          <p:cNvPr id="416" name="Google Shape;416;p8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7" name="Google Shape;417;p86"/>
          <p:cNvSpPr txBox="1">
            <a:spLocks noGrp="1"/>
          </p:cNvSpPr>
          <p:nvPr>
            <p:ph type="body" idx="1"/>
          </p:nvPr>
        </p:nvSpPr>
        <p:spPr>
          <a:xfrm>
            <a:off x="311700" y="1152475"/>
            <a:ext cx="71661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418" name="Google Shape;418;p8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7"/>
        <p:cNvGrpSpPr/>
        <p:nvPr/>
      </p:nvGrpSpPr>
      <p:grpSpPr>
        <a:xfrm>
          <a:off x="0" y="0"/>
          <a:ext cx="0" cy="0"/>
          <a:chOff x="0" y="0"/>
          <a:chExt cx="0" cy="0"/>
        </a:xfrm>
      </p:grpSpPr>
      <p:sp>
        <p:nvSpPr>
          <p:cNvPr id="38" name="Google Shape;38;p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39" name="Google Shape;39;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19"/>
        <p:cNvGrpSpPr/>
        <p:nvPr/>
      </p:nvGrpSpPr>
      <p:grpSpPr>
        <a:xfrm>
          <a:off x="0" y="0"/>
          <a:ext cx="0" cy="0"/>
          <a:chOff x="0" y="0"/>
          <a:chExt cx="0" cy="0"/>
        </a:xfrm>
      </p:grpSpPr>
      <p:sp>
        <p:nvSpPr>
          <p:cNvPr id="420" name="Google Shape;420;p8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21" name="Google Shape;421;p8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422" name="Google Shape;422;p8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423" name="Google Shape;423;p8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4"/>
        <p:cNvGrpSpPr/>
        <p:nvPr/>
      </p:nvGrpSpPr>
      <p:grpSpPr>
        <a:xfrm>
          <a:off x="0" y="0"/>
          <a:ext cx="0" cy="0"/>
          <a:chOff x="0" y="0"/>
          <a:chExt cx="0" cy="0"/>
        </a:xfrm>
      </p:grpSpPr>
      <p:sp>
        <p:nvSpPr>
          <p:cNvPr id="425" name="Google Shape;425;p8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26" name="Google Shape;426;p8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27"/>
        <p:cNvGrpSpPr/>
        <p:nvPr/>
      </p:nvGrpSpPr>
      <p:grpSpPr>
        <a:xfrm>
          <a:off x="0" y="0"/>
          <a:ext cx="0" cy="0"/>
          <a:chOff x="0" y="0"/>
          <a:chExt cx="0" cy="0"/>
        </a:xfrm>
      </p:grpSpPr>
      <p:sp>
        <p:nvSpPr>
          <p:cNvPr id="428" name="Google Shape;428;p8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29" name="Google Shape;429;p8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430" name="Google Shape;430;p8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31"/>
        <p:cNvGrpSpPr/>
        <p:nvPr/>
      </p:nvGrpSpPr>
      <p:grpSpPr>
        <a:xfrm>
          <a:off x="0" y="0"/>
          <a:ext cx="0" cy="0"/>
          <a:chOff x="0" y="0"/>
          <a:chExt cx="0" cy="0"/>
        </a:xfrm>
      </p:grpSpPr>
      <p:sp>
        <p:nvSpPr>
          <p:cNvPr id="432" name="Google Shape;432;p9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433" name="Google Shape;433;p9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4"/>
        <p:cNvGrpSpPr/>
        <p:nvPr/>
      </p:nvGrpSpPr>
      <p:grpSpPr>
        <a:xfrm>
          <a:off x="0" y="0"/>
          <a:ext cx="0" cy="0"/>
          <a:chOff x="0" y="0"/>
          <a:chExt cx="0" cy="0"/>
        </a:xfrm>
      </p:grpSpPr>
      <p:sp>
        <p:nvSpPr>
          <p:cNvPr id="435" name="Google Shape;435;p9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9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7" name="Google Shape;437;p9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38" name="Google Shape;438;p9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439" name="Google Shape;439;p9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0"/>
        <p:cNvGrpSpPr/>
        <p:nvPr/>
      </p:nvGrpSpPr>
      <p:grpSpPr>
        <a:xfrm>
          <a:off x="0" y="0"/>
          <a:ext cx="0" cy="0"/>
          <a:chOff x="0" y="0"/>
          <a:chExt cx="0" cy="0"/>
        </a:xfrm>
      </p:grpSpPr>
      <p:sp>
        <p:nvSpPr>
          <p:cNvPr id="441" name="Google Shape;441;p9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442" name="Google Shape;442;p9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3"/>
        <p:cNvGrpSpPr/>
        <p:nvPr/>
      </p:nvGrpSpPr>
      <p:grpSpPr>
        <a:xfrm>
          <a:off x="0" y="0"/>
          <a:ext cx="0" cy="0"/>
          <a:chOff x="0" y="0"/>
          <a:chExt cx="0" cy="0"/>
        </a:xfrm>
      </p:grpSpPr>
      <p:sp>
        <p:nvSpPr>
          <p:cNvPr id="444" name="Google Shape;444;p9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45" name="Google Shape;445;p9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446" name="Google Shape;446;p9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7"/>
        <p:cNvGrpSpPr/>
        <p:nvPr/>
      </p:nvGrpSpPr>
      <p:grpSpPr>
        <a:xfrm>
          <a:off x="0" y="0"/>
          <a:ext cx="0" cy="0"/>
          <a:chOff x="0" y="0"/>
          <a:chExt cx="0" cy="0"/>
        </a:xfrm>
      </p:grpSpPr>
      <p:sp>
        <p:nvSpPr>
          <p:cNvPr id="448" name="Google Shape;448;p9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49"/>
        <p:cNvGrpSpPr/>
        <p:nvPr/>
      </p:nvGrpSpPr>
      <p:grpSpPr>
        <a:xfrm>
          <a:off x="0" y="0"/>
          <a:ext cx="0" cy="0"/>
          <a:chOff x="0" y="0"/>
          <a:chExt cx="0" cy="0"/>
        </a:xfrm>
      </p:grpSpPr>
      <p:sp>
        <p:nvSpPr>
          <p:cNvPr id="450" name="Google Shape;450;p95"/>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51" name="Google Shape;451;p95"/>
          <p:cNvSpPr txBox="1">
            <a:spLocks noGrp="1"/>
          </p:cNvSpPr>
          <p:nvPr>
            <p:ph type="body" idx="1"/>
          </p:nvPr>
        </p:nvSpPr>
        <p:spPr>
          <a:xfrm>
            <a:off x="457200" y="1200150"/>
            <a:ext cx="8229600" cy="33945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52" name="Google Shape;452;p95"/>
          <p:cNvSpPr txBox="1">
            <a:spLocks noGrp="1"/>
          </p:cNvSpPr>
          <p:nvPr>
            <p:ph type="dt" idx="10"/>
          </p:nvPr>
        </p:nvSpPr>
        <p:spPr>
          <a:xfrm>
            <a:off x="457200" y="4767263"/>
            <a:ext cx="2133600" cy="2739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53" name="Google Shape;453;p95"/>
          <p:cNvSpPr txBox="1">
            <a:spLocks noGrp="1"/>
          </p:cNvSpPr>
          <p:nvPr>
            <p:ph type="ftr" idx="11"/>
          </p:nvPr>
        </p:nvSpPr>
        <p:spPr>
          <a:xfrm>
            <a:off x="3124200" y="4767263"/>
            <a:ext cx="2895600" cy="2739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54" name="Google Shape;454;p9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55"/>
        <p:cNvGrpSpPr/>
        <p:nvPr/>
      </p:nvGrpSpPr>
      <p:grpSpPr>
        <a:xfrm>
          <a:off x="0" y="0"/>
          <a:ext cx="0" cy="0"/>
          <a:chOff x="0" y="0"/>
          <a:chExt cx="0" cy="0"/>
        </a:xfrm>
      </p:grpSpPr>
      <p:sp>
        <p:nvSpPr>
          <p:cNvPr id="456" name="Google Shape;456;p96"/>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457" name="Google Shape;457;p96"/>
          <p:cNvSpPr txBox="1">
            <a:spLocks noGrp="1"/>
          </p:cNvSpPr>
          <p:nvPr>
            <p:ph type="body" idx="1"/>
          </p:nvPr>
        </p:nvSpPr>
        <p:spPr>
          <a:xfrm>
            <a:off x="457200" y="1200150"/>
            <a:ext cx="4038600" cy="3394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8" name="Google Shape;458;p96"/>
          <p:cNvSpPr txBox="1">
            <a:spLocks noGrp="1"/>
          </p:cNvSpPr>
          <p:nvPr>
            <p:ph type="body" idx="2"/>
          </p:nvPr>
        </p:nvSpPr>
        <p:spPr>
          <a:xfrm>
            <a:off x="4648200" y="1200150"/>
            <a:ext cx="4038600" cy="3394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9" name="Google Shape;459;p96"/>
          <p:cNvSpPr txBox="1">
            <a:spLocks noGrp="1"/>
          </p:cNvSpPr>
          <p:nvPr>
            <p:ph type="dt" idx="10"/>
          </p:nvPr>
        </p:nvSpPr>
        <p:spPr>
          <a:xfrm>
            <a:off x="457200" y="4767263"/>
            <a:ext cx="2133600" cy="2739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400"/>
              <a:buFont typeface="Calibri"/>
              <a:buNone/>
              <a:defRPr sz="1200">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60" name="Google Shape;460;p96"/>
          <p:cNvSpPr txBox="1">
            <a:spLocks noGrp="1"/>
          </p:cNvSpPr>
          <p:nvPr>
            <p:ph type="ftr" idx="11"/>
          </p:nvPr>
        </p:nvSpPr>
        <p:spPr>
          <a:xfrm>
            <a:off x="3124200" y="4767263"/>
            <a:ext cx="2895600" cy="2739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400"/>
              <a:buFont typeface="Calibri"/>
              <a:buNone/>
              <a:defRPr sz="1200">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61" name="Google Shape;461;p96"/>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0"/>
        <p:cNvGrpSpPr/>
        <p:nvPr/>
      </p:nvGrpSpPr>
      <p:grpSpPr>
        <a:xfrm>
          <a:off x="0" y="0"/>
          <a:ext cx="0" cy="0"/>
          <a:chOff x="0" y="0"/>
          <a:chExt cx="0" cy="0"/>
        </a:xfrm>
      </p:grpSpPr>
      <p:sp>
        <p:nvSpPr>
          <p:cNvPr id="41" name="Google Shape;41;p10"/>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2" name="Google Shape;42;p10"/>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Presentation Title Slide">
  <p:cSld name="Presentation Title Slide">
    <p:spTree>
      <p:nvGrpSpPr>
        <p:cNvPr id="1" name="Shape 462"/>
        <p:cNvGrpSpPr/>
        <p:nvPr/>
      </p:nvGrpSpPr>
      <p:grpSpPr>
        <a:xfrm>
          <a:off x="0" y="0"/>
          <a:ext cx="0" cy="0"/>
          <a:chOff x="0" y="0"/>
          <a:chExt cx="0" cy="0"/>
        </a:xfrm>
      </p:grpSpPr>
      <p:pic>
        <p:nvPicPr>
          <p:cNvPr id="463" name="Google Shape;463;p97"/>
          <p:cNvPicPr preferRelativeResize="0"/>
          <p:nvPr/>
        </p:nvPicPr>
        <p:blipFill rotWithShape="1">
          <a:blip r:embed="rId2">
            <a:alphaModFix/>
          </a:blip>
          <a:srcRect/>
          <a:stretch/>
        </p:blipFill>
        <p:spPr>
          <a:xfrm>
            <a:off x="0" y="-2510"/>
            <a:ext cx="9140335" cy="5146009"/>
          </a:xfrm>
          <a:prstGeom prst="rect">
            <a:avLst/>
          </a:prstGeom>
          <a:noFill/>
          <a:ln>
            <a:noFill/>
          </a:ln>
        </p:spPr>
      </p:pic>
      <p:sp>
        <p:nvSpPr>
          <p:cNvPr id="464" name="Google Shape;464;p97"/>
          <p:cNvSpPr/>
          <p:nvPr/>
        </p:nvSpPr>
        <p:spPr>
          <a:xfrm>
            <a:off x="628650" y="1116151"/>
            <a:ext cx="8039100" cy="1102500"/>
          </a:xfrm>
          <a:prstGeom prst="rect">
            <a:avLst/>
          </a:prstGeom>
          <a:noFill/>
          <a:ln w="76200" cap="flat" cmpd="sng">
            <a:solidFill>
              <a:schemeClr val="l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2400" b="0" i="0" u="none" strike="noStrike" cap="none">
              <a:solidFill>
                <a:schemeClr val="lt1"/>
              </a:solidFill>
              <a:latin typeface="Century Gothic"/>
              <a:ea typeface="Century Gothic"/>
              <a:cs typeface="Century Gothic"/>
              <a:sym typeface="Century Gothic"/>
            </a:endParaRPr>
          </a:p>
        </p:txBody>
      </p:sp>
      <p:sp>
        <p:nvSpPr>
          <p:cNvPr id="465" name="Google Shape;465;p97"/>
          <p:cNvSpPr/>
          <p:nvPr/>
        </p:nvSpPr>
        <p:spPr>
          <a:xfrm>
            <a:off x="3114675" y="2558824"/>
            <a:ext cx="2914800" cy="698700"/>
          </a:xfrm>
          <a:prstGeom prst="rect">
            <a:avLst/>
          </a:prstGeom>
          <a:solidFill>
            <a:schemeClr val="accent2"/>
          </a:solidFill>
          <a:ln>
            <a:noFill/>
          </a:ln>
        </p:spPr>
        <p:txBody>
          <a:bodyPr spcFirstLastPara="1" wrap="square" lIns="68575" tIns="0" rIns="68575" bIns="22850" anchor="ctr" anchorCtr="0">
            <a:noAutofit/>
          </a:bodyPr>
          <a:lstStyle/>
          <a:p>
            <a:pPr marL="0" marR="0" lvl="0" indent="0" algn="ctr" rtl="0">
              <a:spcBef>
                <a:spcPts val="0"/>
              </a:spcBef>
              <a:spcAft>
                <a:spcPts val="0"/>
              </a:spcAft>
              <a:buNone/>
            </a:pPr>
            <a:endParaRPr sz="1800" b="1" i="0" u="none" strike="noStrike" cap="none">
              <a:solidFill>
                <a:schemeClr val="lt1"/>
              </a:solidFill>
              <a:latin typeface="Calibri"/>
              <a:ea typeface="Calibri"/>
              <a:cs typeface="Calibri"/>
              <a:sym typeface="Calibri"/>
            </a:endParaRPr>
          </a:p>
        </p:txBody>
      </p:sp>
      <p:sp>
        <p:nvSpPr>
          <p:cNvPr id="466" name="Google Shape;466;p97"/>
          <p:cNvSpPr txBox="1">
            <a:spLocks noGrp="1"/>
          </p:cNvSpPr>
          <p:nvPr>
            <p:ph type="body" idx="1"/>
          </p:nvPr>
        </p:nvSpPr>
        <p:spPr>
          <a:xfrm>
            <a:off x="838200" y="1238786"/>
            <a:ext cx="7467600" cy="857400"/>
          </a:xfrm>
          <a:prstGeom prst="rect">
            <a:avLst/>
          </a:prstGeom>
          <a:noFill/>
          <a:ln>
            <a:noFill/>
          </a:ln>
        </p:spPr>
        <p:txBody>
          <a:bodyPr spcFirstLastPara="1" wrap="square" lIns="68575" tIns="34275" rIns="68575" bIns="34275" anchor="t" anchorCtr="0">
            <a:normAutofit/>
          </a:bodyPr>
          <a:lstStyle>
            <a:lvl1pPr marL="457200" lvl="0" indent="-546100" algn="ctr" rtl="0">
              <a:spcBef>
                <a:spcPts val="1000"/>
              </a:spcBef>
              <a:spcAft>
                <a:spcPts val="0"/>
              </a:spcAft>
              <a:buClr>
                <a:schemeClr val="lt1"/>
              </a:buClr>
              <a:buSzPts val="5000"/>
              <a:buChar char="●"/>
              <a:defRPr sz="5000" b="1">
                <a:solidFill>
                  <a:schemeClr val="lt1"/>
                </a:solidFill>
              </a:defRPr>
            </a:lvl1pPr>
            <a:lvl2pPr marL="914400" lvl="1" indent="-317500" algn="l" rtl="0">
              <a:spcBef>
                <a:spcPts val="1600"/>
              </a:spcBef>
              <a:spcAft>
                <a:spcPts val="0"/>
              </a:spcAft>
              <a:buClr>
                <a:schemeClr val="dk1"/>
              </a:buClr>
              <a:buSzPts val="1400"/>
              <a:buChar char="○"/>
              <a:defRPr/>
            </a:lvl2pPr>
            <a:lvl3pPr marL="1371600" lvl="2" indent="-317500" algn="l" rtl="0">
              <a:spcBef>
                <a:spcPts val="1600"/>
              </a:spcBef>
              <a:spcAft>
                <a:spcPts val="0"/>
              </a:spcAft>
              <a:buClr>
                <a:schemeClr val="lt2"/>
              </a:buClr>
              <a:buSzPts val="1400"/>
              <a:buChar char="■"/>
              <a:defRPr/>
            </a:lvl3pPr>
            <a:lvl4pPr marL="1828800" lvl="3" indent="-317500" algn="l" rtl="0">
              <a:spcBef>
                <a:spcPts val="1600"/>
              </a:spcBef>
              <a:spcAft>
                <a:spcPts val="0"/>
              </a:spcAft>
              <a:buClr>
                <a:srgbClr val="626262"/>
              </a:buClr>
              <a:buSzPts val="1400"/>
              <a:buChar char="●"/>
              <a:defRPr/>
            </a:lvl4pPr>
            <a:lvl5pPr marL="2286000" lvl="4" indent="-317500" algn="l" rtl="0">
              <a:spcBef>
                <a:spcPts val="1600"/>
              </a:spcBef>
              <a:spcAft>
                <a:spcPts val="0"/>
              </a:spcAft>
              <a:buClr>
                <a:srgbClr val="626262"/>
              </a:buClr>
              <a:buSzPts val="1400"/>
              <a:buChar char="○"/>
              <a:defRPr/>
            </a:lvl5pPr>
            <a:lvl6pPr marL="2743200" lvl="5" indent="-317500" algn="l" rtl="0">
              <a:spcBef>
                <a:spcPts val="1600"/>
              </a:spcBef>
              <a:spcAft>
                <a:spcPts val="0"/>
              </a:spcAft>
              <a:buClr>
                <a:schemeClr val="dk1"/>
              </a:buClr>
              <a:buSzPts val="1400"/>
              <a:buChar char="■"/>
              <a:defRPr/>
            </a:lvl6pPr>
            <a:lvl7pPr marL="3200400" lvl="6" indent="-317500" algn="l" rtl="0">
              <a:spcBef>
                <a:spcPts val="1600"/>
              </a:spcBef>
              <a:spcAft>
                <a:spcPts val="0"/>
              </a:spcAft>
              <a:buClr>
                <a:schemeClr val="dk1"/>
              </a:buClr>
              <a:buSzPts val="1400"/>
              <a:buChar char="●"/>
              <a:defRPr/>
            </a:lvl7pPr>
            <a:lvl8pPr marL="3657600" lvl="7" indent="-317500" algn="l" rtl="0">
              <a:spcBef>
                <a:spcPts val="1600"/>
              </a:spcBef>
              <a:spcAft>
                <a:spcPts val="0"/>
              </a:spcAft>
              <a:buClr>
                <a:schemeClr val="dk1"/>
              </a:buClr>
              <a:buSzPts val="1400"/>
              <a:buChar char="○"/>
              <a:defRPr/>
            </a:lvl8pPr>
            <a:lvl9pPr marL="4114800" lvl="8" indent="-317500" algn="l" rtl="0">
              <a:spcBef>
                <a:spcPts val="1600"/>
              </a:spcBef>
              <a:spcAft>
                <a:spcPts val="1600"/>
              </a:spcAft>
              <a:buClr>
                <a:schemeClr val="dk1"/>
              </a:buClr>
              <a:buSzPts val="1400"/>
              <a:buChar char="■"/>
              <a:defRPr/>
            </a:lvl9pPr>
          </a:lstStyle>
          <a:p>
            <a:endParaRPr/>
          </a:p>
        </p:txBody>
      </p:sp>
      <p:sp>
        <p:nvSpPr>
          <p:cNvPr id="467" name="Google Shape;467;p97"/>
          <p:cNvSpPr txBox="1">
            <a:spLocks noGrp="1"/>
          </p:cNvSpPr>
          <p:nvPr>
            <p:ph type="body" idx="2"/>
          </p:nvPr>
        </p:nvSpPr>
        <p:spPr>
          <a:xfrm>
            <a:off x="3295650" y="2716958"/>
            <a:ext cx="2552700" cy="281100"/>
          </a:xfrm>
          <a:prstGeom prst="rect">
            <a:avLst/>
          </a:prstGeom>
          <a:noFill/>
          <a:ln>
            <a:noFill/>
          </a:ln>
        </p:spPr>
        <p:txBody>
          <a:bodyPr spcFirstLastPara="1" wrap="square" lIns="68575" tIns="34275" rIns="68575" bIns="34275" anchor="t" anchorCtr="0">
            <a:normAutofit/>
          </a:bodyPr>
          <a:lstStyle>
            <a:lvl1pPr marL="457200" lvl="0" indent="-355600" algn="ctr" rtl="0">
              <a:spcBef>
                <a:spcPts val="400"/>
              </a:spcBef>
              <a:spcAft>
                <a:spcPts val="0"/>
              </a:spcAft>
              <a:buClr>
                <a:schemeClr val="lt1"/>
              </a:buClr>
              <a:buSzPts val="2000"/>
              <a:buChar char="●"/>
              <a:defRPr sz="2000">
                <a:solidFill>
                  <a:schemeClr val="lt1"/>
                </a:solidFill>
                <a:latin typeface="Century Gothic"/>
                <a:ea typeface="Century Gothic"/>
                <a:cs typeface="Century Gothic"/>
                <a:sym typeface="Century Gothic"/>
              </a:defRPr>
            </a:lvl1pPr>
            <a:lvl2pPr marL="914400" lvl="1" indent="-317500" algn="l" rtl="0">
              <a:spcBef>
                <a:spcPts val="1600"/>
              </a:spcBef>
              <a:spcAft>
                <a:spcPts val="0"/>
              </a:spcAft>
              <a:buClr>
                <a:schemeClr val="dk1"/>
              </a:buClr>
              <a:buSzPts val="1400"/>
              <a:buChar char="○"/>
              <a:defRPr/>
            </a:lvl2pPr>
            <a:lvl3pPr marL="1371600" lvl="2" indent="-317500" algn="l" rtl="0">
              <a:spcBef>
                <a:spcPts val="1600"/>
              </a:spcBef>
              <a:spcAft>
                <a:spcPts val="0"/>
              </a:spcAft>
              <a:buClr>
                <a:schemeClr val="lt2"/>
              </a:buClr>
              <a:buSzPts val="1400"/>
              <a:buChar char="■"/>
              <a:defRPr/>
            </a:lvl3pPr>
            <a:lvl4pPr marL="1828800" lvl="3" indent="-355600" algn="l" rtl="0">
              <a:spcBef>
                <a:spcPts val="1600"/>
              </a:spcBef>
              <a:spcAft>
                <a:spcPts val="0"/>
              </a:spcAft>
              <a:buClr>
                <a:schemeClr val="lt1"/>
              </a:buClr>
              <a:buSzPts val="2000"/>
              <a:buChar char="●"/>
              <a:defRPr sz="2000">
                <a:solidFill>
                  <a:schemeClr val="lt1"/>
                </a:solidFill>
                <a:latin typeface="Century Gothic"/>
                <a:ea typeface="Century Gothic"/>
                <a:cs typeface="Century Gothic"/>
                <a:sym typeface="Century Gothic"/>
              </a:defRPr>
            </a:lvl4pPr>
            <a:lvl5pPr marL="2286000" lvl="4" indent="-317500" algn="l" rtl="0">
              <a:spcBef>
                <a:spcPts val="1600"/>
              </a:spcBef>
              <a:spcAft>
                <a:spcPts val="0"/>
              </a:spcAft>
              <a:buClr>
                <a:srgbClr val="626262"/>
              </a:buClr>
              <a:buSzPts val="1400"/>
              <a:buChar char="○"/>
              <a:defRPr/>
            </a:lvl5pPr>
            <a:lvl6pPr marL="2743200" lvl="5" indent="-317500" algn="l" rtl="0">
              <a:spcBef>
                <a:spcPts val="1600"/>
              </a:spcBef>
              <a:spcAft>
                <a:spcPts val="0"/>
              </a:spcAft>
              <a:buClr>
                <a:schemeClr val="dk1"/>
              </a:buClr>
              <a:buSzPts val="1400"/>
              <a:buChar char="■"/>
              <a:defRPr/>
            </a:lvl6pPr>
            <a:lvl7pPr marL="3200400" lvl="6" indent="-317500" algn="l" rtl="0">
              <a:spcBef>
                <a:spcPts val="1600"/>
              </a:spcBef>
              <a:spcAft>
                <a:spcPts val="0"/>
              </a:spcAft>
              <a:buClr>
                <a:schemeClr val="dk1"/>
              </a:buClr>
              <a:buSzPts val="1400"/>
              <a:buChar char="●"/>
              <a:defRPr/>
            </a:lvl7pPr>
            <a:lvl8pPr marL="3657600" lvl="7" indent="-317500" algn="l" rtl="0">
              <a:spcBef>
                <a:spcPts val="1600"/>
              </a:spcBef>
              <a:spcAft>
                <a:spcPts val="0"/>
              </a:spcAft>
              <a:buClr>
                <a:schemeClr val="dk1"/>
              </a:buClr>
              <a:buSzPts val="1400"/>
              <a:buChar char="○"/>
              <a:defRPr/>
            </a:lvl8pPr>
            <a:lvl9pPr marL="4114800" lvl="8" indent="-317500" algn="l" rtl="0">
              <a:spcBef>
                <a:spcPts val="1600"/>
              </a:spcBef>
              <a:spcAft>
                <a:spcPts val="1600"/>
              </a:spcAft>
              <a:buClr>
                <a:schemeClr val="dk1"/>
              </a:buClr>
              <a:buSzPts val="14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64"/>
                                        </p:tgtEl>
                                        <p:attrNameLst>
                                          <p:attrName>style.visibility</p:attrName>
                                        </p:attrNameLst>
                                      </p:cBhvr>
                                      <p:to>
                                        <p:strVal val="visible"/>
                                      </p:to>
                                    </p:set>
                                    <p:animEffect transition="in" filter="fade">
                                      <p:cBhvr>
                                        <p:cTn id="7" dur="500"/>
                                        <p:tgtEl>
                                          <p:spTgt spid="464"/>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465"/>
                                        </p:tgtEl>
                                        <p:attrNameLst>
                                          <p:attrName>style.visibility</p:attrName>
                                        </p:attrNameLst>
                                      </p:cBhvr>
                                      <p:to>
                                        <p:strVal val="visible"/>
                                      </p:to>
                                    </p:set>
                                    <p:anim calcmode="lin" valueType="num">
                                      <p:cBhvr additive="base">
                                        <p:cTn id="11" dur="500"/>
                                        <p:tgtEl>
                                          <p:spTgt spid="465"/>
                                        </p:tgtEl>
                                        <p:attrNameLst>
                                          <p:attrName>ppt_w</p:attrName>
                                        </p:attrNameLst>
                                      </p:cBhvr>
                                      <p:tavLst>
                                        <p:tav tm="0">
                                          <p:val>
                                            <p:strVal val="0"/>
                                          </p:val>
                                        </p:tav>
                                        <p:tav tm="100000">
                                          <p:val>
                                            <p:strVal val="#ppt_w"/>
                                          </p:val>
                                        </p:tav>
                                      </p:tavLst>
                                    </p:anim>
                                    <p:anim calcmode="lin" valueType="num">
                                      <p:cBhvr additive="base">
                                        <p:cTn id="12" dur="500"/>
                                        <p:tgtEl>
                                          <p:spTgt spid="46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74"/>
        <p:cNvGrpSpPr/>
        <p:nvPr/>
      </p:nvGrpSpPr>
      <p:grpSpPr>
        <a:xfrm>
          <a:off x="0" y="0"/>
          <a:ext cx="0" cy="0"/>
          <a:chOff x="0" y="0"/>
          <a:chExt cx="0" cy="0"/>
        </a:xfrm>
      </p:grpSpPr>
      <p:sp>
        <p:nvSpPr>
          <p:cNvPr id="475" name="Google Shape;475;p99"/>
          <p:cNvSpPr txBox="1">
            <a:spLocks noGrp="1"/>
          </p:cNvSpPr>
          <p:nvPr>
            <p:ph type="ctrTitle"/>
          </p:nvPr>
        </p:nvSpPr>
        <p:spPr>
          <a:xfrm>
            <a:off x="342900" y="1065213"/>
            <a:ext cx="3886200" cy="735013"/>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76" name="Google Shape;476;p99"/>
          <p:cNvSpPr txBox="1">
            <a:spLocks noGrp="1"/>
          </p:cNvSpPr>
          <p:nvPr>
            <p:ph type="subTitle" idx="1"/>
          </p:nvPr>
        </p:nvSpPr>
        <p:spPr>
          <a:xfrm>
            <a:off x="685800" y="1943100"/>
            <a:ext cx="3200400" cy="876300"/>
          </a:xfrm>
          <a:prstGeom prst="rect">
            <a:avLst/>
          </a:prstGeom>
          <a:noFill/>
          <a:ln>
            <a:noFill/>
          </a:ln>
        </p:spPr>
        <p:txBody>
          <a:bodyPr spcFirstLastPara="1" wrap="square" lIns="45725" tIns="22850" rIns="45725" bIns="22850" anchor="t" anchorCtr="0">
            <a:normAutofit/>
          </a:bodyPr>
          <a:lstStyle>
            <a:lvl1pPr lvl="0" algn="ctr">
              <a:lnSpc>
                <a:spcPct val="100000"/>
              </a:lnSpc>
              <a:spcBef>
                <a:spcPts val="300"/>
              </a:spcBef>
              <a:spcAft>
                <a:spcPts val="0"/>
              </a:spcAft>
              <a:buClr>
                <a:srgbClr val="888888"/>
              </a:buClr>
              <a:buSzPts val="1600"/>
              <a:buNone/>
              <a:defRPr>
                <a:solidFill>
                  <a:srgbClr val="888888"/>
                </a:solidFill>
              </a:defRPr>
            </a:lvl1pPr>
            <a:lvl2pPr lvl="1" algn="ctr">
              <a:lnSpc>
                <a:spcPct val="100000"/>
              </a:lnSpc>
              <a:spcBef>
                <a:spcPts val="300"/>
              </a:spcBef>
              <a:spcAft>
                <a:spcPts val="0"/>
              </a:spcAft>
              <a:buClr>
                <a:srgbClr val="888888"/>
              </a:buClr>
              <a:buSzPts val="1400"/>
              <a:buNone/>
              <a:defRPr>
                <a:solidFill>
                  <a:srgbClr val="888888"/>
                </a:solidFill>
              </a:defRPr>
            </a:lvl2pPr>
            <a:lvl3pPr lvl="2" algn="ctr">
              <a:lnSpc>
                <a:spcPct val="100000"/>
              </a:lnSpc>
              <a:spcBef>
                <a:spcPts val="200"/>
              </a:spcBef>
              <a:spcAft>
                <a:spcPts val="0"/>
              </a:spcAft>
              <a:buClr>
                <a:srgbClr val="888888"/>
              </a:buClr>
              <a:buSzPts val="1200"/>
              <a:buNone/>
              <a:defRPr>
                <a:solidFill>
                  <a:srgbClr val="888888"/>
                </a:solidFill>
              </a:defRPr>
            </a:lvl3pPr>
            <a:lvl4pPr lvl="3" algn="ctr">
              <a:lnSpc>
                <a:spcPct val="100000"/>
              </a:lnSpc>
              <a:spcBef>
                <a:spcPts val="200"/>
              </a:spcBef>
              <a:spcAft>
                <a:spcPts val="0"/>
              </a:spcAft>
              <a:buClr>
                <a:srgbClr val="888888"/>
              </a:buClr>
              <a:buSzPts val="1000"/>
              <a:buNone/>
              <a:defRPr>
                <a:solidFill>
                  <a:srgbClr val="888888"/>
                </a:solidFill>
              </a:defRPr>
            </a:lvl4pPr>
            <a:lvl5pPr lvl="4" algn="ctr">
              <a:lnSpc>
                <a:spcPct val="100000"/>
              </a:lnSpc>
              <a:spcBef>
                <a:spcPts val="200"/>
              </a:spcBef>
              <a:spcAft>
                <a:spcPts val="0"/>
              </a:spcAft>
              <a:buClr>
                <a:srgbClr val="888888"/>
              </a:buClr>
              <a:buSzPts val="1000"/>
              <a:buNone/>
              <a:defRPr>
                <a:solidFill>
                  <a:srgbClr val="888888"/>
                </a:solidFill>
              </a:defRPr>
            </a:lvl5pPr>
            <a:lvl6pPr lvl="5" algn="ctr">
              <a:lnSpc>
                <a:spcPct val="100000"/>
              </a:lnSpc>
              <a:spcBef>
                <a:spcPts val="200"/>
              </a:spcBef>
              <a:spcAft>
                <a:spcPts val="0"/>
              </a:spcAft>
              <a:buClr>
                <a:srgbClr val="888888"/>
              </a:buClr>
              <a:buSzPts val="1000"/>
              <a:buNone/>
              <a:defRPr>
                <a:solidFill>
                  <a:srgbClr val="888888"/>
                </a:solidFill>
              </a:defRPr>
            </a:lvl6pPr>
            <a:lvl7pPr lvl="6" algn="ctr">
              <a:lnSpc>
                <a:spcPct val="100000"/>
              </a:lnSpc>
              <a:spcBef>
                <a:spcPts val="200"/>
              </a:spcBef>
              <a:spcAft>
                <a:spcPts val="0"/>
              </a:spcAft>
              <a:buClr>
                <a:srgbClr val="888888"/>
              </a:buClr>
              <a:buSzPts val="1000"/>
              <a:buNone/>
              <a:defRPr>
                <a:solidFill>
                  <a:srgbClr val="888888"/>
                </a:solidFill>
              </a:defRPr>
            </a:lvl7pPr>
            <a:lvl8pPr lvl="7" algn="ctr">
              <a:lnSpc>
                <a:spcPct val="100000"/>
              </a:lnSpc>
              <a:spcBef>
                <a:spcPts val="200"/>
              </a:spcBef>
              <a:spcAft>
                <a:spcPts val="0"/>
              </a:spcAft>
              <a:buClr>
                <a:srgbClr val="888888"/>
              </a:buClr>
              <a:buSzPts val="1000"/>
              <a:buNone/>
              <a:defRPr>
                <a:solidFill>
                  <a:srgbClr val="888888"/>
                </a:solidFill>
              </a:defRPr>
            </a:lvl8pPr>
            <a:lvl9pPr lvl="8" algn="ctr">
              <a:lnSpc>
                <a:spcPct val="100000"/>
              </a:lnSpc>
              <a:spcBef>
                <a:spcPts val="200"/>
              </a:spcBef>
              <a:spcAft>
                <a:spcPts val="0"/>
              </a:spcAft>
              <a:buClr>
                <a:srgbClr val="888888"/>
              </a:buClr>
              <a:buSzPts val="1000"/>
              <a:buNone/>
              <a:defRPr>
                <a:solidFill>
                  <a:srgbClr val="888888"/>
                </a:solidFill>
              </a:defRPr>
            </a:lvl9pPr>
          </a:lstStyle>
          <a:p>
            <a:endParaRPr/>
          </a:p>
        </p:txBody>
      </p:sp>
      <p:sp>
        <p:nvSpPr>
          <p:cNvPr id="477" name="Google Shape;477;p99"/>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78" name="Google Shape;478;p99"/>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79" name="Google Shape;479;p99"/>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0"/>
        <p:cNvGrpSpPr/>
        <p:nvPr/>
      </p:nvGrpSpPr>
      <p:grpSpPr>
        <a:xfrm>
          <a:off x="0" y="0"/>
          <a:ext cx="0" cy="0"/>
          <a:chOff x="0" y="0"/>
          <a:chExt cx="0" cy="0"/>
        </a:xfrm>
      </p:grpSpPr>
      <p:sp>
        <p:nvSpPr>
          <p:cNvPr id="481" name="Google Shape;481;p100"/>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82" name="Google Shape;482;p100"/>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83" name="Google Shape;483;p100"/>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4"/>
        <p:cNvGrpSpPr/>
        <p:nvPr/>
      </p:nvGrpSpPr>
      <p:grpSpPr>
        <a:xfrm>
          <a:off x="0" y="0"/>
          <a:ext cx="0" cy="0"/>
          <a:chOff x="0" y="0"/>
          <a:chExt cx="0" cy="0"/>
        </a:xfrm>
      </p:grpSpPr>
      <p:sp>
        <p:nvSpPr>
          <p:cNvPr id="485" name="Google Shape;485;p101"/>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86" name="Google Shape;486;p101"/>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87" name="Google Shape;487;p101"/>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88" name="Google Shape;488;p101"/>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89"/>
        <p:cNvGrpSpPr/>
        <p:nvPr/>
      </p:nvGrpSpPr>
      <p:grpSpPr>
        <a:xfrm>
          <a:off x="0" y="0"/>
          <a:ext cx="0" cy="0"/>
          <a:chOff x="0" y="0"/>
          <a:chExt cx="0" cy="0"/>
        </a:xfrm>
      </p:grpSpPr>
      <p:sp>
        <p:nvSpPr>
          <p:cNvPr id="490" name="Google Shape;490;p102"/>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91" name="Google Shape;491;p102"/>
          <p:cNvSpPr txBox="1">
            <a:spLocks noGrp="1"/>
          </p:cNvSpPr>
          <p:nvPr>
            <p:ph type="body" idx="1"/>
          </p:nvPr>
        </p:nvSpPr>
        <p:spPr>
          <a:xfrm>
            <a:off x="228600" y="800100"/>
            <a:ext cx="4114800" cy="2262982"/>
          </a:xfrm>
          <a:prstGeom prst="rect">
            <a:avLst/>
          </a:prstGeom>
          <a:noFill/>
          <a:ln>
            <a:noFill/>
          </a:ln>
        </p:spPr>
        <p:txBody>
          <a:bodyPr spcFirstLastPara="1" wrap="square" lIns="45725" tIns="22850" rIns="45725" bIns="22850" anchor="t" anchorCtr="0">
            <a:normAutofit/>
          </a:bodyPr>
          <a:lstStyle>
            <a:lvl1pPr marL="457200" lvl="0" indent="-285750" algn="l">
              <a:lnSpc>
                <a:spcPct val="100000"/>
              </a:lnSpc>
              <a:spcBef>
                <a:spcPts val="200"/>
              </a:spcBef>
              <a:spcAft>
                <a:spcPts val="0"/>
              </a:spcAft>
              <a:buClr>
                <a:schemeClr val="dk1"/>
              </a:buClr>
              <a:buSzPts val="900"/>
              <a:buChar char="•"/>
              <a:defRPr/>
            </a:lvl1pPr>
            <a:lvl2pPr marL="914400" lvl="1" indent="-285750" algn="l">
              <a:lnSpc>
                <a:spcPct val="100000"/>
              </a:lnSpc>
              <a:spcBef>
                <a:spcPts val="200"/>
              </a:spcBef>
              <a:spcAft>
                <a:spcPts val="0"/>
              </a:spcAft>
              <a:buClr>
                <a:schemeClr val="dk1"/>
              </a:buClr>
              <a:buSzPts val="900"/>
              <a:buChar char="–"/>
              <a:defRPr/>
            </a:lvl2pPr>
            <a:lvl3pPr marL="1371600" lvl="2" indent="-285750" algn="l">
              <a:lnSpc>
                <a:spcPct val="100000"/>
              </a:lnSpc>
              <a:spcBef>
                <a:spcPts val="200"/>
              </a:spcBef>
              <a:spcAft>
                <a:spcPts val="0"/>
              </a:spcAft>
              <a:buClr>
                <a:schemeClr val="dk1"/>
              </a:buClr>
              <a:buSzPts val="900"/>
              <a:buChar char="•"/>
              <a:defRPr/>
            </a:lvl3pPr>
            <a:lvl4pPr marL="1828800" lvl="3" indent="-285750" algn="l">
              <a:lnSpc>
                <a:spcPct val="100000"/>
              </a:lnSpc>
              <a:spcBef>
                <a:spcPts val="200"/>
              </a:spcBef>
              <a:spcAft>
                <a:spcPts val="0"/>
              </a:spcAft>
              <a:buClr>
                <a:schemeClr val="dk1"/>
              </a:buClr>
              <a:buSzPts val="900"/>
              <a:buChar char="–"/>
              <a:defRPr/>
            </a:lvl4pPr>
            <a:lvl5pPr marL="2286000" lvl="4" indent="-285750" algn="l">
              <a:lnSpc>
                <a:spcPct val="100000"/>
              </a:lnSpc>
              <a:spcBef>
                <a:spcPts val="200"/>
              </a:spcBef>
              <a:spcAft>
                <a:spcPts val="0"/>
              </a:spcAft>
              <a:buClr>
                <a:schemeClr val="dk1"/>
              </a:buClr>
              <a:buSzPts val="900"/>
              <a:buChar char="»"/>
              <a:defRPr/>
            </a:lvl5pPr>
            <a:lvl6pPr marL="2743200" lvl="5" indent="-285750" algn="l">
              <a:lnSpc>
                <a:spcPct val="100000"/>
              </a:lnSpc>
              <a:spcBef>
                <a:spcPts val="200"/>
              </a:spcBef>
              <a:spcAft>
                <a:spcPts val="0"/>
              </a:spcAft>
              <a:buClr>
                <a:schemeClr val="dk1"/>
              </a:buClr>
              <a:buSzPts val="900"/>
              <a:buChar char="•"/>
              <a:defRPr/>
            </a:lvl6pPr>
            <a:lvl7pPr marL="3200400" lvl="6" indent="-285750" algn="l">
              <a:lnSpc>
                <a:spcPct val="100000"/>
              </a:lnSpc>
              <a:spcBef>
                <a:spcPts val="200"/>
              </a:spcBef>
              <a:spcAft>
                <a:spcPts val="0"/>
              </a:spcAft>
              <a:buClr>
                <a:schemeClr val="dk1"/>
              </a:buClr>
              <a:buSzPts val="900"/>
              <a:buChar char="•"/>
              <a:defRPr/>
            </a:lvl7pPr>
            <a:lvl8pPr marL="3657600" lvl="7" indent="-285750" algn="l">
              <a:lnSpc>
                <a:spcPct val="100000"/>
              </a:lnSpc>
              <a:spcBef>
                <a:spcPts val="200"/>
              </a:spcBef>
              <a:spcAft>
                <a:spcPts val="0"/>
              </a:spcAft>
              <a:buClr>
                <a:schemeClr val="dk1"/>
              </a:buClr>
              <a:buSzPts val="900"/>
              <a:buChar char="•"/>
              <a:defRPr/>
            </a:lvl8pPr>
            <a:lvl9pPr marL="4114800" lvl="8" indent="-285750" algn="l">
              <a:lnSpc>
                <a:spcPct val="100000"/>
              </a:lnSpc>
              <a:spcBef>
                <a:spcPts val="200"/>
              </a:spcBef>
              <a:spcAft>
                <a:spcPts val="0"/>
              </a:spcAft>
              <a:buClr>
                <a:schemeClr val="dk1"/>
              </a:buClr>
              <a:buSzPts val="900"/>
              <a:buChar char="•"/>
              <a:defRPr/>
            </a:lvl9pPr>
          </a:lstStyle>
          <a:p>
            <a:endParaRPr/>
          </a:p>
        </p:txBody>
      </p:sp>
      <p:sp>
        <p:nvSpPr>
          <p:cNvPr id="492" name="Google Shape;492;p102"/>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93" name="Google Shape;493;p102"/>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94" name="Google Shape;494;p102"/>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95"/>
        <p:cNvGrpSpPr/>
        <p:nvPr/>
      </p:nvGrpSpPr>
      <p:grpSpPr>
        <a:xfrm>
          <a:off x="0" y="0"/>
          <a:ext cx="0" cy="0"/>
          <a:chOff x="0" y="0"/>
          <a:chExt cx="0" cy="0"/>
        </a:xfrm>
      </p:grpSpPr>
      <p:sp>
        <p:nvSpPr>
          <p:cNvPr id="496" name="Google Shape;496;p103"/>
          <p:cNvSpPr txBox="1">
            <a:spLocks noGrp="1"/>
          </p:cNvSpPr>
          <p:nvPr>
            <p:ph type="title"/>
          </p:nvPr>
        </p:nvSpPr>
        <p:spPr>
          <a:xfrm>
            <a:off x="361156" y="2203450"/>
            <a:ext cx="3886200" cy="681038"/>
          </a:xfrm>
          <a:prstGeom prst="rect">
            <a:avLst/>
          </a:prstGeom>
          <a:noFill/>
          <a:ln>
            <a:noFill/>
          </a:ln>
        </p:spPr>
        <p:txBody>
          <a:bodyPr spcFirstLastPara="1" wrap="square" lIns="45725" tIns="22850" rIns="45725" bIns="22850" anchor="t" anchorCtr="0">
            <a:normAutofit/>
          </a:bodyPr>
          <a:lstStyle>
            <a:lvl1pPr lvl="0" algn="l">
              <a:lnSpc>
                <a:spcPct val="100000"/>
              </a:lnSpc>
              <a:spcBef>
                <a:spcPts val="0"/>
              </a:spcBef>
              <a:spcAft>
                <a:spcPts val="0"/>
              </a:spcAft>
              <a:buClr>
                <a:schemeClr val="dk1"/>
              </a:buClr>
              <a:buSzPts val="2000"/>
              <a:buFont typeface="Calibri"/>
              <a:buNone/>
              <a:defRPr sz="2000" b="1"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97" name="Google Shape;497;p103"/>
          <p:cNvSpPr txBox="1">
            <a:spLocks noGrp="1"/>
          </p:cNvSpPr>
          <p:nvPr>
            <p:ph type="body" idx="1"/>
          </p:nvPr>
        </p:nvSpPr>
        <p:spPr>
          <a:xfrm>
            <a:off x="361156" y="1453357"/>
            <a:ext cx="3886200" cy="750094"/>
          </a:xfrm>
          <a:prstGeom prst="rect">
            <a:avLst/>
          </a:prstGeom>
          <a:noFill/>
          <a:ln>
            <a:noFill/>
          </a:ln>
        </p:spPr>
        <p:txBody>
          <a:bodyPr spcFirstLastPara="1" wrap="square" lIns="45725" tIns="22850" rIns="45725" bIns="22850" anchor="b" anchorCtr="0">
            <a:normAutofit/>
          </a:bodyPr>
          <a:lstStyle>
            <a:lvl1pPr marL="457200" lvl="0" indent="-228600" algn="l">
              <a:lnSpc>
                <a:spcPct val="100000"/>
              </a:lnSpc>
              <a:spcBef>
                <a:spcPts val="200"/>
              </a:spcBef>
              <a:spcAft>
                <a:spcPts val="0"/>
              </a:spcAft>
              <a:buClr>
                <a:srgbClr val="888888"/>
              </a:buClr>
              <a:buSzPts val="1000"/>
              <a:buNone/>
              <a:defRPr sz="1000">
                <a:solidFill>
                  <a:srgbClr val="888888"/>
                </a:solidFill>
              </a:defRPr>
            </a:lvl1pPr>
            <a:lvl2pPr marL="914400" lvl="1" indent="-228600" algn="l">
              <a:lnSpc>
                <a:spcPct val="100000"/>
              </a:lnSpc>
              <a:spcBef>
                <a:spcPts val="200"/>
              </a:spcBef>
              <a:spcAft>
                <a:spcPts val="0"/>
              </a:spcAft>
              <a:buClr>
                <a:srgbClr val="888888"/>
              </a:buClr>
              <a:buSzPts val="900"/>
              <a:buNone/>
              <a:defRPr sz="900">
                <a:solidFill>
                  <a:srgbClr val="888888"/>
                </a:solidFill>
              </a:defRPr>
            </a:lvl2pPr>
            <a:lvl3pPr marL="1371600" lvl="2" indent="-228600" algn="l">
              <a:lnSpc>
                <a:spcPct val="100000"/>
              </a:lnSpc>
              <a:spcBef>
                <a:spcPts val="200"/>
              </a:spcBef>
              <a:spcAft>
                <a:spcPts val="0"/>
              </a:spcAft>
              <a:buClr>
                <a:srgbClr val="888888"/>
              </a:buClr>
              <a:buSzPts val="800"/>
              <a:buNone/>
              <a:defRPr sz="800">
                <a:solidFill>
                  <a:srgbClr val="888888"/>
                </a:solidFill>
              </a:defRPr>
            </a:lvl3pPr>
            <a:lvl4pPr marL="1828800" lvl="3" indent="-228600" algn="l">
              <a:lnSpc>
                <a:spcPct val="100000"/>
              </a:lnSpc>
              <a:spcBef>
                <a:spcPts val="100"/>
              </a:spcBef>
              <a:spcAft>
                <a:spcPts val="0"/>
              </a:spcAft>
              <a:buClr>
                <a:srgbClr val="888888"/>
              </a:buClr>
              <a:buSzPts val="700"/>
              <a:buNone/>
              <a:defRPr sz="700">
                <a:solidFill>
                  <a:srgbClr val="888888"/>
                </a:solidFill>
              </a:defRPr>
            </a:lvl4pPr>
            <a:lvl5pPr marL="2286000" lvl="4" indent="-228600" algn="l">
              <a:lnSpc>
                <a:spcPct val="100000"/>
              </a:lnSpc>
              <a:spcBef>
                <a:spcPts val="100"/>
              </a:spcBef>
              <a:spcAft>
                <a:spcPts val="0"/>
              </a:spcAft>
              <a:buClr>
                <a:srgbClr val="888888"/>
              </a:buClr>
              <a:buSzPts val="700"/>
              <a:buNone/>
              <a:defRPr sz="700">
                <a:solidFill>
                  <a:srgbClr val="888888"/>
                </a:solidFill>
              </a:defRPr>
            </a:lvl5pPr>
            <a:lvl6pPr marL="2743200" lvl="5" indent="-228600" algn="l">
              <a:lnSpc>
                <a:spcPct val="100000"/>
              </a:lnSpc>
              <a:spcBef>
                <a:spcPts val="100"/>
              </a:spcBef>
              <a:spcAft>
                <a:spcPts val="0"/>
              </a:spcAft>
              <a:buClr>
                <a:srgbClr val="888888"/>
              </a:buClr>
              <a:buSzPts val="700"/>
              <a:buNone/>
              <a:defRPr sz="700">
                <a:solidFill>
                  <a:srgbClr val="888888"/>
                </a:solidFill>
              </a:defRPr>
            </a:lvl6pPr>
            <a:lvl7pPr marL="3200400" lvl="6" indent="-228600" algn="l">
              <a:lnSpc>
                <a:spcPct val="100000"/>
              </a:lnSpc>
              <a:spcBef>
                <a:spcPts val="100"/>
              </a:spcBef>
              <a:spcAft>
                <a:spcPts val="0"/>
              </a:spcAft>
              <a:buClr>
                <a:srgbClr val="888888"/>
              </a:buClr>
              <a:buSzPts val="700"/>
              <a:buNone/>
              <a:defRPr sz="700">
                <a:solidFill>
                  <a:srgbClr val="888888"/>
                </a:solidFill>
              </a:defRPr>
            </a:lvl7pPr>
            <a:lvl8pPr marL="3657600" lvl="7" indent="-228600" algn="l">
              <a:lnSpc>
                <a:spcPct val="100000"/>
              </a:lnSpc>
              <a:spcBef>
                <a:spcPts val="100"/>
              </a:spcBef>
              <a:spcAft>
                <a:spcPts val="0"/>
              </a:spcAft>
              <a:buClr>
                <a:srgbClr val="888888"/>
              </a:buClr>
              <a:buSzPts val="700"/>
              <a:buNone/>
              <a:defRPr sz="700">
                <a:solidFill>
                  <a:srgbClr val="888888"/>
                </a:solidFill>
              </a:defRPr>
            </a:lvl8pPr>
            <a:lvl9pPr marL="4114800" lvl="8" indent="-228600" algn="l">
              <a:lnSpc>
                <a:spcPct val="100000"/>
              </a:lnSpc>
              <a:spcBef>
                <a:spcPts val="100"/>
              </a:spcBef>
              <a:spcAft>
                <a:spcPts val="0"/>
              </a:spcAft>
              <a:buClr>
                <a:srgbClr val="888888"/>
              </a:buClr>
              <a:buSzPts val="700"/>
              <a:buNone/>
              <a:defRPr sz="700">
                <a:solidFill>
                  <a:srgbClr val="888888"/>
                </a:solidFill>
              </a:defRPr>
            </a:lvl9pPr>
          </a:lstStyle>
          <a:p>
            <a:endParaRPr/>
          </a:p>
        </p:txBody>
      </p:sp>
      <p:sp>
        <p:nvSpPr>
          <p:cNvPr id="498" name="Google Shape;498;p103"/>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99" name="Google Shape;499;p103"/>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00" name="Google Shape;500;p103"/>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01"/>
        <p:cNvGrpSpPr/>
        <p:nvPr/>
      </p:nvGrpSpPr>
      <p:grpSpPr>
        <a:xfrm>
          <a:off x="0" y="0"/>
          <a:ext cx="0" cy="0"/>
          <a:chOff x="0" y="0"/>
          <a:chExt cx="0" cy="0"/>
        </a:xfrm>
      </p:grpSpPr>
      <p:sp>
        <p:nvSpPr>
          <p:cNvPr id="502" name="Google Shape;502;p104"/>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03" name="Google Shape;503;p104"/>
          <p:cNvSpPr txBox="1">
            <a:spLocks noGrp="1"/>
          </p:cNvSpPr>
          <p:nvPr>
            <p:ph type="body" idx="1"/>
          </p:nvPr>
        </p:nvSpPr>
        <p:spPr>
          <a:xfrm>
            <a:off x="228600" y="800100"/>
            <a:ext cx="2019300" cy="2262982"/>
          </a:xfrm>
          <a:prstGeom prst="rect">
            <a:avLst/>
          </a:prstGeom>
          <a:noFill/>
          <a:ln>
            <a:noFill/>
          </a:ln>
        </p:spPr>
        <p:txBody>
          <a:bodyPr spcFirstLastPara="1" wrap="square" lIns="45725" tIns="22850" rIns="45725" bIns="22850" anchor="t" anchorCtr="0">
            <a:normAutofit/>
          </a:bodyPr>
          <a:lstStyle>
            <a:lvl1pPr marL="457200" lvl="0" indent="-317500" algn="l">
              <a:lnSpc>
                <a:spcPct val="100000"/>
              </a:lnSpc>
              <a:spcBef>
                <a:spcPts val="300"/>
              </a:spcBef>
              <a:spcAft>
                <a:spcPts val="0"/>
              </a:spcAft>
              <a:buClr>
                <a:schemeClr val="dk1"/>
              </a:buClr>
              <a:buSzPts val="1400"/>
              <a:buChar char="•"/>
              <a:defRPr sz="1400"/>
            </a:lvl1pPr>
            <a:lvl2pPr marL="914400" lvl="1" indent="-304800" algn="l">
              <a:lnSpc>
                <a:spcPct val="100000"/>
              </a:lnSpc>
              <a:spcBef>
                <a:spcPts val="200"/>
              </a:spcBef>
              <a:spcAft>
                <a:spcPts val="0"/>
              </a:spcAft>
              <a:buClr>
                <a:schemeClr val="dk1"/>
              </a:buClr>
              <a:buSzPts val="1200"/>
              <a:buChar char="–"/>
              <a:defRPr sz="1200"/>
            </a:lvl2pPr>
            <a:lvl3pPr marL="1371600" lvl="2" indent="-292100" algn="l">
              <a:lnSpc>
                <a:spcPct val="100000"/>
              </a:lnSpc>
              <a:spcBef>
                <a:spcPts val="200"/>
              </a:spcBef>
              <a:spcAft>
                <a:spcPts val="0"/>
              </a:spcAft>
              <a:buClr>
                <a:schemeClr val="dk1"/>
              </a:buClr>
              <a:buSzPts val="1000"/>
              <a:buChar char="•"/>
              <a:defRPr sz="1000"/>
            </a:lvl3pPr>
            <a:lvl4pPr marL="1828800" lvl="3" indent="-285750" algn="l">
              <a:lnSpc>
                <a:spcPct val="100000"/>
              </a:lnSpc>
              <a:spcBef>
                <a:spcPts val="200"/>
              </a:spcBef>
              <a:spcAft>
                <a:spcPts val="0"/>
              </a:spcAft>
              <a:buClr>
                <a:schemeClr val="dk1"/>
              </a:buClr>
              <a:buSzPts val="900"/>
              <a:buChar char="–"/>
              <a:defRPr sz="900"/>
            </a:lvl4pPr>
            <a:lvl5pPr marL="2286000" lvl="4" indent="-285750" algn="l">
              <a:lnSpc>
                <a:spcPct val="100000"/>
              </a:lnSpc>
              <a:spcBef>
                <a:spcPts val="200"/>
              </a:spcBef>
              <a:spcAft>
                <a:spcPts val="0"/>
              </a:spcAft>
              <a:buClr>
                <a:schemeClr val="dk1"/>
              </a:buClr>
              <a:buSzPts val="900"/>
              <a:buChar char="»"/>
              <a:defRPr sz="900"/>
            </a:lvl5pPr>
            <a:lvl6pPr marL="2743200" lvl="5" indent="-285750" algn="l">
              <a:lnSpc>
                <a:spcPct val="100000"/>
              </a:lnSpc>
              <a:spcBef>
                <a:spcPts val="200"/>
              </a:spcBef>
              <a:spcAft>
                <a:spcPts val="0"/>
              </a:spcAft>
              <a:buClr>
                <a:schemeClr val="dk1"/>
              </a:buClr>
              <a:buSzPts val="900"/>
              <a:buChar char="•"/>
              <a:defRPr sz="900"/>
            </a:lvl6pPr>
            <a:lvl7pPr marL="3200400" lvl="6" indent="-285750" algn="l">
              <a:lnSpc>
                <a:spcPct val="100000"/>
              </a:lnSpc>
              <a:spcBef>
                <a:spcPts val="200"/>
              </a:spcBef>
              <a:spcAft>
                <a:spcPts val="0"/>
              </a:spcAft>
              <a:buClr>
                <a:schemeClr val="dk1"/>
              </a:buClr>
              <a:buSzPts val="900"/>
              <a:buChar char="•"/>
              <a:defRPr sz="900"/>
            </a:lvl7pPr>
            <a:lvl8pPr marL="3657600" lvl="7" indent="-285750" algn="l">
              <a:lnSpc>
                <a:spcPct val="100000"/>
              </a:lnSpc>
              <a:spcBef>
                <a:spcPts val="200"/>
              </a:spcBef>
              <a:spcAft>
                <a:spcPts val="0"/>
              </a:spcAft>
              <a:buClr>
                <a:schemeClr val="dk1"/>
              </a:buClr>
              <a:buSzPts val="900"/>
              <a:buChar char="•"/>
              <a:defRPr sz="900"/>
            </a:lvl8pPr>
            <a:lvl9pPr marL="4114800" lvl="8" indent="-285750" algn="l">
              <a:lnSpc>
                <a:spcPct val="100000"/>
              </a:lnSpc>
              <a:spcBef>
                <a:spcPts val="200"/>
              </a:spcBef>
              <a:spcAft>
                <a:spcPts val="0"/>
              </a:spcAft>
              <a:buClr>
                <a:schemeClr val="dk1"/>
              </a:buClr>
              <a:buSzPts val="900"/>
              <a:buChar char="•"/>
              <a:defRPr sz="900"/>
            </a:lvl9pPr>
          </a:lstStyle>
          <a:p>
            <a:endParaRPr/>
          </a:p>
        </p:txBody>
      </p:sp>
      <p:sp>
        <p:nvSpPr>
          <p:cNvPr id="504" name="Google Shape;504;p104"/>
          <p:cNvSpPr txBox="1">
            <a:spLocks noGrp="1"/>
          </p:cNvSpPr>
          <p:nvPr>
            <p:ph type="body" idx="2"/>
          </p:nvPr>
        </p:nvSpPr>
        <p:spPr>
          <a:xfrm>
            <a:off x="2324100" y="800100"/>
            <a:ext cx="2019300" cy="2262982"/>
          </a:xfrm>
          <a:prstGeom prst="rect">
            <a:avLst/>
          </a:prstGeom>
          <a:noFill/>
          <a:ln>
            <a:noFill/>
          </a:ln>
        </p:spPr>
        <p:txBody>
          <a:bodyPr spcFirstLastPara="1" wrap="square" lIns="45725" tIns="22850" rIns="45725" bIns="22850" anchor="t" anchorCtr="0">
            <a:normAutofit/>
          </a:bodyPr>
          <a:lstStyle>
            <a:lvl1pPr marL="457200" lvl="0" indent="-317500" algn="l">
              <a:lnSpc>
                <a:spcPct val="100000"/>
              </a:lnSpc>
              <a:spcBef>
                <a:spcPts val="300"/>
              </a:spcBef>
              <a:spcAft>
                <a:spcPts val="0"/>
              </a:spcAft>
              <a:buClr>
                <a:schemeClr val="dk1"/>
              </a:buClr>
              <a:buSzPts val="1400"/>
              <a:buChar char="•"/>
              <a:defRPr sz="1400"/>
            </a:lvl1pPr>
            <a:lvl2pPr marL="914400" lvl="1" indent="-304800" algn="l">
              <a:lnSpc>
                <a:spcPct val="100000"/>
              </a:lnSpc>
              <a:spcBef>
                <a:spcPts val="200"/>
              </a:spcBef>
              <a:spcAft>
                <a:spcPts val="0"/>
              </a:spcAft>
              <a:buClr>
                <a:schemeClr val="dk1"/>
              </a:buClr>
              <a:buSzPts val="1200"/>
              <a:buChar char="–"/>
              <a:defRPr sz="1200"/>
            </a:lvl2pPr>
            <a:lvl3pPr marL="1371600" lvl="2" indent="-292100" algn="l">
              <a:lnSpc>
                <a:spcPct val="100000"/>
              </a:lnSpc>
              <a:spcBef>
                <a:spcPts val="200"/>
              </a:spcBef>
              <a:spcAft>
                <a:spcPts val="0"/>
              </a:spcAft>
              <a:buClr>
                <a:schemeClr val="dk1"/>
              </a:buClr>
              <a:buSzPts val="1000"/>
              <a:buChar char="•"/>
              <a:defRPr sz="1000"/>
            </a:lvl3pPr>
            <a:lvl4pPr marL="1828800" lvl="3" indent="-285750" algn="l">
              <a:lnSpc>
                <a:spcPct val="100000"/>
              </a:lnSpc>
              <a:spcBef>
                <a:spcPts val="200"/>
              </a:spcBef>
              <a:spcAft>
                <a:spcPts val="0"/>
              </a:spcAft>
              <a:buClr>
                <a:schemeClr val="dk1"/>
              </a:buClr>
              <a:buSzPts val="900"/>
              <a:buChar char="–"/>
              <a:defRPr sz="900"/>
            </a:lvl4pPr>
            <a:lvl5pPr marL="2286000" lvl="4" indent="-285750" algn="l">
              <a:lnSpc>
                <a:spcPct val="100000"/>
              </a:lnSpc>
              <a:spcBef>
                <a:spcPts val="200"/>
              </a:spcBef>
              <a:spcAft>
                <a:spcPts val="0"/>
              </a:spcAft>
              <a:buClr>
                <a:schemeClr val="dk1"/>
              </a:buClr>
              <a:buSzPts val="900"/>
              <a:buChar char="»"/>
              <a:defRPr sz="900"/>
            </a:lvl5pPr>
            <a:lvl6pPr marL="2743200" lvl="5" indent="-285750" algn="l">
              <a:lnSpc>
                <a:spcPct val="100000"/>
              </a:lnSpc>
              <a:spcBef>
                <a:spcPts val="200"/>
              </a:spcBef>
              <a:spcAft>
                <a:spcPts val="0"/>
              </a:spcAft>
              <a:buClr>
                <a:schemeClr val="dk1"/>
              </a:buClr>
              <a:buSzPts val="900"/>
              <a:buChar char="•"/>
              <a:defRPr sz="900"/>
            </a:lvl6pPr>
            <a:lvl7pPr marL="3200400" lvl="6" indent="-285750" algn="l">
              <a:lnSpc>
                <a:spcPct val="100000"/>
              </a:lnSpc>
              <a:spcBef>
                <a:spcPts val="200"/>
              </a:spcBef>
              <a:spcAft>
                <a:spcPts val="0"/>
              </a:spcAft>
              <a:buClr>
                <a:schemeClr val="dk1"/>
              </a:buClr>
              <a:buSzPts val="900"/>
              <a:buChar char="•"/>
              <a:defRPr sz="900"/>
            </a:lvl7pPr>
            <a:lvl8pPr marL="3657600" lvl="7" indent="-285750" algn="l">
              <a:lnSpc>
                <a:spcPct val="100000"/>
              </a:lnSpc>
              <a:spcBef>
                <a:spcPts val="200"/>
              </a:spcBef>
              <a:spcAft>
                <a:spcPts val="0"/>
              </a:spcAft>
              <a:buClr>
                <a:schemeClr val="dk1"/>
              </a:buClr>
              <a:buSzPts val="900"/>
              <a:buChar char="•"/>
              <a:defRPr sz="900"/>
            </a:lvl8pPr>
            <a:lvl9pPr marL="4114800" lvl="8" indent="-285750" algn="l">
              <a:lnSpc>
                <a:spcPct val="100000"/>
              </a:lnSpc>
              <a:spcBef>
                <a:spcPts val="200"/>
              </a:spcBef>
              <a:spcAft>
                <a:spcPts val="0"/>
              </a:spcAft>
              <a:buClr>
                <a:schemeClr val="dk1"/>
              </a:buClr>
              <a:buSzPts val="900"/>
              <a:buChar char="•"/>
              <a:defRPr sz="900"/>
            </a:lvl9pPr>
          </a:lstStyle>
          <a:p>
            <a:endParaRPr/>
          </a:p>
        </p:txBody>
      </p:sp>
      <p:sp>
        <p:nvSpPr>
          <p:cNvPr id="505" name="Google Shape;505;p104"/>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06" name="Google Shape;506;p104"/>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07" name="Google Shape;507;p104"/>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8"/>
        <p:cNvGrpSpPr/>
        <p:nvPr/>
      </p:nvGrpSpPr>
      <p:grpSpPr>
        <a:xfrm>
          <a:off x="0" y="0"/>
          <a:ext cx="0" cy="0"/>
          <a:chOff x="0" y="0"/>
          <a:chExt cx="0" cy="0"/>
        </a:xfrm>
      </p:grpSpPr>
      <p:sp>
        <p:nvSpPr>
          <p:cNvPr id="509" name="Google Shape;509;p105"/>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2200"/>
              <a:buFont typeface="Calibri"/>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10" name="Google Shape;510;p105"/>
          <p:cNvSpPr txBox="1">
            <a:spLocks noGrp="1"/>
          </p:cNvSpPr>
          <p:nvPr>
            <p:ph type="body" idx="1"/>
          </p:nvPr>
        </p:nvSpPr>
        <p:spPr>
          <a:xfrm>
            <a:off x="228600" y="767556"/>
            <a:ext cx="2020094" cy="319881"/>
          </a:xfrm>
          <a:prstGeom prst="rect">
            <a:avLst/>
          </a:prstGeom>
          <a:noFill/>
          <a:ln>
            <a:noFill/>
          </a:ln>
        </p:spPr>
        <p:txBody>
          <a:bodyPr spcFirstLastPara="1" wrap="square" lIns="45725" tIns="22850" rIns="45725" bIns="22850" anchor="b" anchorCtr="0">
            <a:normAutofit/>
          </a:bodyPr>
          <a:lstStyle>
            <a:lvl1pPr marL="457200" lvl="0" indent="-228600" algn="l">
              <a:lnSpc>
                <a:spcPct val="100000"/>
              </a:lnSpc>
              <a:spcBef>
                <a:spcPts val="200"/>
              </a:spcBef>
              <a:spcAft>
                <a:spcPts val="0"/>
              </a:spcAft>
              <a:buClr>
                <a:schemeClr val="dk1"/>
              </a:buClr>
              <a:buSzPts val="1200"/>
              <a:buNone/>
              <a:defRPr sz="1200" b="1"/>
            </a:lvl1pPr>
            <a:lvl2pPr marL="914400" lvl="1" indent="-228600" algn="l">
              <a:lnSpc>
                <a:spcPct val="100000"/>
              </a:lnSpc>
              <a:spcBef>
                <a:spcPts val="200"/>
              </a:spcBef>
              <a:spcAft>
                <a:spcPts val="0"/>
              </a:spcAft>
              <a:buClr>
                <a:schemeClr val="dk1"/>
              </a:buClr>
              <a:buSzPts val="1000"/>
              <a:buNone/>
              <a:defRPr sz="1000" b="1"/>
            </a:lvl2pPr>
            <a:lvl3pPr marL="1371600" lvl="2" indent="-228600" algn="l">
              <a:lnSpc>
                <a:spcPct val="100000"/>
              </a:lnSpc>
              <a:spcBef>
                <a:spcPts val="200"/>
              </a:spcBef>
              <a:spcAft>
                <a:spcPts val="0"/>
              </a:spcAft>
              <a:buClr>
                <a:schemeClr val="dk1"/>
              </a:buClr>
              <a:buSzPts val="900"/>
              <a:buNone/>
              <a:defRPr sz="900" b="1"/>
            </a:lvl3pPr>
            <a:lvl4pPr marL="1828800" lvl="3" indent="-228600" algn="l">
              <a:lnSpc>
                <a:spcPct val="100000"/>
              </a:lnSpc>
              <a:spcBef>
                <a:spcPts val="200"/>
              </a:spcBef>
              <a:spcAft>
                <a:spcPts val="0"/>
              </a:spcAft>
              <a:buClr>
                <a:schemeClr val="dk1"/>
              </a:buClr>
              <a:buSzPts val="800"/>
              <a:buNone/>
              <a:defRPr sz="800" b="1"/>
            </a:lvl4pPr>
            <a:lvl5pPr marL="2286000" lvl="4" indent="-228600" algn="l">
              <a:lnSpc>
                <a:spcPct val="100000"/>
              </a:lnSpc>
              <a:spcBef>
                <a:spcPts val="200"/>
              </a:spcBef>
              <a:spcAft>
                <a:spcPts val="0"/>
              </a:spcAft>
              <a:buClr>
                <a:schemeClr val="dk1"/>
              </a:buClr>
              <a:buSzPts val="800"/>
              <a:buNone/>
              <a:defRPr sz="800" b="1"/>
            </a:lvl5pPr>
            <a:lvl6pPr marL="2743200" lvl="5" indent="-228600" algn="l">
              <a:lnSpc>
                <a:spcPct val="100000"/>
              </a:lnSpc>
              <a:spcBef>
                <a:spcPts val="200"/>
              </a:spcBef>
              <a:spcAft>
                <a:spcPts val="0"/>
              </a:spcAft>
              <a:buClr>
                <a:schemeClr val="dk1"/>
              </a:buClr>
              <a:buSzPts val="800"/>
              <a:buNone/>
              <a:defRPr sz="800" b="1"/>
            </a:lvl6pPr>
            <a:lvl7pPr marL="3200400" lvl="6" indent="-228600" algn="l">
              <a:lnSpc>
                <a:spcPct val="100000"/>
              </a:lnSpc>
              <a:spcBef>
                <a:spcPts val="200"/>
              </a:spcBef>
              <a:spcAft>
                <a:spcPts val="0"/>
              </a:spcAft>
              <a:buClr>
                <a:schemeClr val="dk1"/>
              </a:buClr>
              <a:buSzPts val="800"/>
              <a:buNone/>
              <a:defRPr sz="800" b="1"/>
            </a:lvl7pPr>
            <a:lvl8pPr marL="3657600" lvl="7" indent="-228600" algn="l">
              <a:lnSpc>
                <a:spcPct val="100000"/>
              </a:lnSpc>
              <a:spcBef>
                <a:spcPts val="200"/>
              </a:spcBef>
              <a:spcAft>
                <a:spcPts val="0"/>
              </a:spcAft>
              <a:buClr>
                <a:schemeClr val="dk1"/>
              </a:buClr>
              <a:buSzPts val="800"/>
              <a:buNone/>
              <a:defRPr sz="800" b="1"/>
            </a:lvl8pPr>
            <a:lvl9pPr marL="4114800" lvl="8" indent="-228600" algn="l">
              <a:lnSpc>
                <a:spcPct val="100000"/>
              </a:lnSpc>
              <a:spcBef>
                <a:spcPts val="200"/>
              </a:spcBef>
              <a:spcAft>
                <a:spcPts val="0"/>
              </a:spcAft>
              <a:buClr>
                <a:schemeClr val="dk1"/>
              </a:buClr>
              <a:buSzPts val="800"/>
              <a:buNone/>
              <a:defRPr sz="800" b="1"/>
            </a:lvl9pPr>
          </a:lstStyle>
          <a:p>
            <a:endParaRPr/>
          </a:p>
        </p:txBody>
      </p:sp>
      <p:sp>
        <p:nvSpPr>
          <p:cNvPr id="511" name="Google Shape;511;p105"/>
          <p:cNvSpPr txBox="1">
            <a:spLocks noGrp="1"/>
          </p:cNvSpPr>
          <p:nvPr>
            <p:ph type="body" idx="2"/>
          </p:nvPr>
        </p:nvSpPr>
        <p:spPr>
          <a:xfrm>
            <a:off x="228600" y="1087438"/>
            <a:ext cx="2020094" cy="1975644"/>
          </a:xfrm>
          <a:prstGeom prst="rect">
            <a:avLst/>
          </a:prstGeom>
          <a:noFill/>
          <a:ln>
            <a:noFill/>
          </a:ln>
        </p:spPr>
        <p:txBody>
          <a:bodyPr spcFirstLastPara="1" wrap="square" lIns="45725" tIns="22850" rIns="45725" bIns="22850" anchor="t" anchorCtr="0">
            <a:normAutofit/>
          </a:bodyPr>
          <a:lstStyle>
            <a:lvl1pPr marL="457200" lvl="0" indent="-304800" algn="l">
              <a:lnSpc>
                <a:spcPct val="100000"/>
              </a:lnSpc>
              <a:spcBef>
                <a:spcPts val="200"/>
              </a:spcBef>
              <a:spcAft>
                <a:spcPts val="0"/>
              </a:spcAft>
              <a:buClr>
                <a:schemeClr val="dk1"/>
              </a:buClr>
              <a:buSzPts val="1200"/>
              <a:buChar char="•"/>
              <a:defRPr sz="1200"/>
            </a:lvl1pPr>
            <a:lvl2pPr marL="914400" lvl="1" indent="-292100" algn="l">
              <a:lnSpc>
                <a:spcPct val="100000"/>
              </a:lnSpc>
              <a:spcBef>
                <a:spcPts val="200"/>
              </a:spcBef>
              <a:spcAft>
                <a:spcPts val="0"/>
              </a:spcAft>
              <a:buClr>
                <a:schemeClr val="dk1"/>
              </a:buClr>
              <a:buSzPts val="1000"/>
              <a:buChar char="–"/>
              <a:defRPr sz="1000"/>
            </a:lvl2pPr>
            <a:lvl3pPr marL="1371600" lvl="2" indent="-285750" algn="l">
              <a:lnSpc>
                <a:spcPct val="100000"/>
              </a:lnSpc>
              <a:spcBef>
                <a:spcPts val="200"/>
              </a:spcBef>
              <a:spcAft>
                <a:spcPts val="0"/>
              </a:spcAft>
              <a:buClr>
                <a:schemeClr val="dk1"/>
              </a:buClr>
              <a:buSzPts val="900"/>
              <a:buChar char="•"/>
              <a:defRPr sz="900"/>
            </a:lvl3pPr>
            <a:lvl4pPr marL="1828800" lvl="3" indent="-279400" algn="l">
              <a:lnSpc>
                <a:spcPct val="100000"/>
              </a:lnSpc>
              <a:spcBef>
                <a:spcPts val="200"/>
              </a:spcBef>
              <a:spcAft>
                <a:spcPts val="0"/>
              </a:spcAft>
              <a:buClr>
                <a:schemeClr val="dk1"/>
              </a:buClr>
              <a:buSzPts val="800"/>
              <a:buChar char="–"/>
              <a:defRPr sz="800"/>
            </a:lvl4pPr>
            <a:lvl5pPr marL="2286000" lvl="4" indent="-279400" algn="l">
              <a:lnSpc>
                <a:spcPct val="100000"/>
              </a:lnSpc>
              <a:spcBef>
                <a:spcPts val="200"/>
              </a:spcBef>
              <a:spcAft>
                <a:spcPts val="0"/>
              </a:spcAft>
              <a:buClr>
                <a:schemeClr val="dk1"/>
              </a:buClr>
              <a:buSzPts val="800"/>
              <a:buChar char="»"/>
              <a:defRPr sz="800"/>
            </a:lvl5pPr>
            <a:lvl6pPr marL="2743200" lvl="5" indent="-279400" algn="l">
              <a:lnSpc>
                <a:spcPct val="100000"/>
              </a:lnSpc>
              <a:spcBef>
                <a:spcPts val="200"/>
              </a:spcBef>
              <a:spcAft>
                <a:spcPts val="0"/>
              </a:spcAft>
              <a:buClr>
                <a:schemeClr val="dk1"/>
              </a:buClr>
              <a:buSzPts val="800"/>
              <a:buChar char="•"/>
              <a:defRPr sz="800"/>
            </a:lvl6pPr>
            <a:lvl7pPr marL="3200400" lvl="6" indent="-279400" algn="l">
              <a:lnSpc>
                <a:spcPct val="100000"/>
              </a:lnSpc>
              <a:spcBef>
                <a:spcPts val="200"/>
              </a:spcBef>
              <a:spcAft>
                <a:spcPts val="0"/>
              </a:spcAft>
              <a:buClr>
                <a:schemeClr val="dk1"/>
              </a:buClr>
              <a:buSzPts val="800"/>
              <a:buChar char="•"/>
              <a:defRPr sz="800"/>
            </a:lvl7pPr>
            <a:lvl8pPr marL="3657600" lvl="7" indent="-279400" algn="l">
              <a:lnSpc>
                <a:spcPct val="100000"/>
              </a:lnSpc>
              <a:spcBef>
                <a:spcPts val="200"/>
              </a:spcBef>
              <a:spcAft>
                <a:spcPts val="0"/>
              </a:spcAft>
              <a:buClr>
                <a:schemeClr val="dk1"/>
              </a:buClr>
              <a:buSzPts val="800"/>
              <a:buChar char="•"/>
              <a:defRPr sz="800"/>
            </a:lvl8pPr>
            <a:lvl9pPr marL="4114800" lvl="8" indent="-279400" algn="l">
              <a:lnSpc>
                <a:spcPct val="100000"/>
              </a:lnSpc>
              <a:spcBef>
                <a:spcPts val="200"/>
              </a:spcBef>
              <a:spcAft>
                <a:spcPts val="0"/>
              </a:spcAft>
              <a:buClr>
                <a:schemeClr val="dk1"/>
              </a:buClr>
              <a:buSzPts val="800"/>
              <a:buChar char="•"/>
              <a:defRPr sz="800"/>
            </a:lvl9pPr>
          </a:lstStyle>
          <a:p>
            <a:endParaRPr/>
          </a:p>
        </p:txBody>
      </p:sp>
      <p:sp>
        <p:nvSpPr>
          <p:cNvPr id="512" name="Google Shape;512;p105"/>
          <p:cNvSpPr txBox="1">
            <a:spLocks noGrp="1"/>
          </p:cNvSpPr>
          <p:nvPr>
            <p:ph type="body" idx="3"/>
          </p:nvPr>
        </p:nvSpPr>
        <p:spPr>
          <a:xfrm>
            <a:off x="2322513" y="767556"/>
            <a:ext cx="2020888" cy="319881"/>
          </a:xfrm>
          <a:prstGeom prst="rect">
            <a:avLst/>
          </a:prstGeom>
          <a:noFill/>
          <a:ln>
            <a:noFill/>
          </a:ln>
        </p:spPr>
        <p:txBody>
          <a:bodyPr spcFirstLastPara="1" wrap="square" lIns="45725" tIns="22850" rIns="45725" bIns="22850" anchor="b" anchorCtr="0">
            <a:normAutofit/>
          </a:bodyPr>
          <a:lstStyle>
            <a:lvl1pPr marL="457200" lvl="0" indent="-228600" algn="l">
              <a:lnSpc>
                <a:spcPct val="100000"/>
              </a:lnSpc>
              <a:spcBef>
                <a:spcPts val="200"/>
              </a:spcBef>
              <a:spcAft>
                <a:spcPts val="0"/>
              </a:spcAft>
              <a:buClr>
                <a:schemeClr val="dk1"/>
              </a:buClr>
              <a:buSzPts val="1200"/>
              <a:buNone/>
              <a:defRPr sz="1200" b="1"/>
            </a:lvl1pPr>
            <a:lvl2pPr marL="914400" lvl="1" indent="-228600" algn="l">
              <a:lnSpc>
                <a:spcPct val="100000"/>
              </a:lnSpc>
              <a:spcBef>
                <a:spcPts val="200"/>
              </a:spcBef>
              <a:spcAft>
                <a:spcPts val="0"/>
              </a:spcAft>
              <a:buClr>
                <a:schemeClr val="dk1"/>
              </a:buClr>
              <a:buSzPts val="1000"/>
              <a:buNone/>
              <a:defRPr sz="1000" b="1"/>
            </a:lvl2pPr>
            <a:lvl3pPr marL="1371600" lvl="2" indent="-228600" algn="l">
              <a:lnSpc>
                <a:spcPct val="100000"/>
              </a:lnSpc>
              <a:spcBef>
                <a:spcPts val="200"/>
              </a:spcBef>
              <a:spcAft>
                <a:spcPts val="0"/>
              </a:spcAft>
              <a:buClr>
                <a:schemeClr val="dk1"/>
              </a:buClr>
              <a:buSzPts val="900"/>
              <a:buNone/>
              <a:defRPr sz="900" b="1"/>
            </a:lvl3pPr>
            <a:lvl4pPr marL="1828800" lvl="3" indent="-228600" algn="l">
              <a:lnSpc>
                <a:spcPct val="100000"/>
              </a:lnSpc>
              <a:spcBef>
                <a:spcPts val="200"/>
              </a:spcBef>
              <a:spcAft>
                <a:spcPts val="0"/>
              </a:spcAft>
              <a:buClr>
                <a:schemeClr val="dk1"/>
              </a:buClr>
              <a:buSzPts val="800"/>
              <a:buNone/>
              <a:defRPr sz="800" b="1"/>
            </a:lvl4pPr>
            <a:lvl5pPr marL="2286000" lvl="4" indent="-228600" algn="l">
              <a:lnSpc>
                <a:spcPct val="100000"/>
              </a:lnSpc>
              <a:spcBef>
                <a:spcPts val="200"/>
              </a:spcBef>
              <a:spcAft>
                <a:spcPts val="0"/>
              </a:spcAft>
              <a:buClr>
                <a:schemeClr val="dk1"/>
              </a:buClr>
              <a:buSzPts val="800"/>
              <a:buNone/>
              <a:defRPr sz="800" b="1"/>
            </a:lvl5pPr>
            <a:lvl6pPr marL="2743200" lvl="5" indent="-228600" algn="l">
              <a:lnSpc>
                <a:spcPct val="100000"/>
              </a:lnSpc>
              <a:spcBef>
                <a:spcPts val="200"/>
              </a:spcBef>
              <a:spcAft>
                <a:spcPts val="0"/>
              </a:spcAft>
              <a:buClr>
                <a:schemeClr val="dk1"/>
              </a:buClr>
              <a:buSzPts val="800"/>
              <a:buNone/>
              <a:defRPr sz="800" b="1"/>
            </a:lvl6pPr>
            <a:lvl7pPr marL="3200400" lvl="6" indent="-228600" algn="l">
              <a:lnSpc>
                <a:spcPct val="100000"/>
              </a:lnSpc>
              <a:spcBef>
                <a:spcPts val="200"/>
              </a:spcBef>
              <a:spcAft>
                <a:spcPts val="0"/>
              </a:spcAft>
              <a:buClr>
                <a:schemeClr val="dk1"/>
              </a:buClr>
              <a:buSzPts val="800"/>
              <a:buNone/>
              <a:defRPr sz="800" b="1"/>
            </a:lvl7pPr>
            <a:lvl8pPr marL="3657600" lvl="7" indent="-228600" algn="l">
              <a:lnSpc>
                <a:spcPct val="100000"/>
              </a:lnSpc>
              <a:spcBef>
                <a:spcPts val="200"/>
              </a:spcBef>
              <a:spcAft>
                <a:spcPts val="0"/>
              </a:spcAft>
              <a:buClr>
                <a:schemeClr val="dk1"/>
              </a:buClr>
              <a:buSzPts val="800"/>
              <a:buNone/>
              <a:defRPr sz="800" b="1"/>
            </a:lvl8pPr>
            <a:lvl9pPr marL="4114800" lvl="8" indent="-228600" algn="l">
              <a:lnSpc>
                <a:spcPct val="100000"/>
              </a:lnSpc>
              <a:spcBef>
                <a:spcPts val="200"/>
              </a:spcBef>
              <a:spcAft>
                <a:spcPts val="0"/>
              </a:spcAft>
              <a:buClr>
                <a:schemeClr val="dk1"/>
              </a:buClr>
              <a:buSzPts val="800"/>
              <a:buNone/>
              <a:defRPr sz="800" b="1"/>
            </a:lvl9pPr>
          </a:lstStyle>
          <a:p>
            <a:endParaRPr/>
          </a:p>
        </p:txBody>
      </p:sp>
      <p:sp>
        <p:nvSpPr>
          <p:cNvPr id="513" name="Google Shape;513;p105"/>
          <p:cNvSpPr txBox="1">
            <a:spLocks noGrp="1"/>
          </p:cNvSpPr>
          <p:nvPr>
            <p:ph type="body" idx="4"/>
          </p:nvPr>
        </p:nvSpPr>
        <p:spPr>
          <a:xfrm>
            <a:off x="2322513" y="1087438"/>
            <a:ext cx="2020888" cy="1975644"/>
          </a:xfrm>
          <a:prstGeom prst="rect">
            <a:avLst/>
          </a:prstGeom>
          <a:noFill/>
          <a:ln>
            <a:noFill/>
          </a:ln>
        </p:spPr>
        <p:txBody>
          <a:bodyPr spcFirstLastPara="1" wrap="square" lIns="45725" tIns="22850" rIns="45725" bIns="22850" anchor="t" anchorCtr="0">
            <a:normAutofit/>
          </a:bodyPr>
          <a:lstStyle>
            <a:lvl1pPr marL="457200" lvl="0" indent="-304800" algn="l">
              <a:lnSpc>
                <a:spcPct val="100000"/>
              </a:lnSpc>
              <a:spcBef>
                <a:spcPts val="200"/>
              </a:spcBef>
              <a:spcAft>
                <a:spcPts val="0"/>
              </a:spcAft>
              <a:buClr>
                <a:schemeClr val="dk1"/>
              </a:buClr>
              <a:buSzPts val="1200"/>
              <a:buChar char="•"/>
              <a:defRPr sz="1200"/>
            </a:lvl1pPr>
            <a:lvl2pPr marL="914400" lvl="1" indent="-292100" algn="l">
              <a:lnSpc>
                <a:spcPct val="100000"/>
              </a:lnSpc>
              <a:spcBef>
                <a:spcPts val="200"/>
              </a:spcBef>
              <a:spcAft>
                <a:spcPts val="0"/>
              </a:spcAft>
              <a:buClr>
                <a:schemeClr val="dk1"/>
              </a:buClr>
              <a:buSzPts val="1000"/>
              <a:buChar char="–"/>
              <a:defRPr sz="1000"/>
            </a:lvl2pPr>
            <a:lvl3pPr marL="1371600" lvl="2" indent="-285750" algn="l">
              <a:lnSpc>
                <a:spcPct val="100000"/>
              </a:lnSpc>
              <a:spcBef>
                <a:spcPts val="200"/>
              </a:spcBef>
              <a:spcAft>
                <a:spcPts val="0"/>
              </a:spcAft>
              <a:buClr>
                <a:schemeClr val="dk1"/>
              </a:buClr>
              <a:buSzPts val="900"/>
              <a:buChar char="•"/>
              <a:defRPr sz="900"/>
            </a:lvl3pPr>
            <a:lvl4pPr marL="1828800" lvl="3" indent="-279400" algn="l">
              <a:lnSpc>
                <a:spcPct val="100000"/>
              </a:lnSpc>
              <a:spcBef>
                <a:spcPts val="200"/>
              </a:spcBef>
              <a:spcAft>
                <a:spcPts val="0"/>
              </a:spcAft>
              <a:buClr>
                <a:schemeClr val="dk1"/>
              </a:buClr>
              <a:buSzPts val="800"/>
              <a:buChar char="–"/>
              <a:defRPr sz="800"/>
            </a:lvl4pPr>
            <a:lvl5pPr marL="2286000" lvl="4" indent="-279400" algn="l">
              <a:lnSpc>
                <a:spcPct val="100000"/>
              </a:lnSpc>
              <a:spcBef>
                <a:spcPts val="200"/>
              </a:spcBef>
              <a:spcAft>
                <a:spcPts val="0"/>
              </a:spcAft>
              <a:buClr>
                <a:schemeClr val="dk1"/>
              </a:buClr>
              <a:buSzPts val="800"/>
              <a:buChar char="»"/>
              <a:defRPr sz="800"/>
            </a:lvl5pPr>
            <a:lvl6pPr marL="2743200" lvl="5" indent="-279400" algn="l">
              <a:lnSpc>
                <a:spcPct val="100000"/>
              </a:lnSpc>
              <a:spcBef>
                <a:spcPts val="200"/>
              </a:spcBef>
              <a:spcAft>
                <a:spcPts val="0"/>
              </a:spcAft>
              <a:buClr>
                <a:schemeClr val="dk1"/>
              </a:buClr>
              <a:buSzPts val="800"/>
              <a:buChar char="•"/>
              <a:defRPr sz="800"/>
            </a:lvl6pPr>
            <a:lvl7pPr marL="3200400" lvl="6" indent="-279400" algn="l">
              <a:lnSpc>
                <a:spcPct val="100000"/>
              </a:lnSpc>
              <a:spcBef>
                <a:spcPts val="200"/>
              </a:spcBef>
              <a:spcAft>
                <a:spcPts val="0"/>
              </a:spcAft>
              <a:buClr>
                <a:schemeClr val="dk1"/>
              </a:buClr>
              <a:buSzPts val="800"/>
              <a:buChar char="•"/>
              <a:defRPr sz="800"/>
            </a:lvl7pPr>
            <a:lvl8pPr marL="3657600" lvl="7" indent="-279400" algn="l">
              <a:lnSpc>
                <a:spcPct val="100000"/>
              </a:lnSpc>
              <a:spcBef>
                <a:spcPts val="200"/>
              </a:spcBef>
              <a:spcAft>
                <a:spcPts val="0"/>
              </a:spcAft>
              <a:buClr>
                <a:schemeClr val="dk1"/>
              </a:buClr>
              <a:buSzPts val="800"/>
              <a:buChar char="•"/>
              <a:defRPr sz="800"/>
            </a:lvl8pPr>
            <a:lvl9pPr marL="4114800" lvl="8" indent="-279400" algn="l">
              <a:lnSpc>
                <a:spcPct val="100000"/>
              </a:lnSpc>
              <a:spcBef>
                <a:spcPts val="200"/>
              </a:spcBef>
              <a:spcAft>
                <a:spcPts val="0"/>
              </a:spcAft>
              <a:buClr>
                <a:schemeClr val="dk1"/>
              </a:buClr>
              <a:buSzPts val="800"/>
              <a:buChar char="•"/>
              <a:defRPr sz="800"/>
            </a:lvl9pPr>
          </a:lstStyle>
          <a:p>
            <a:endParaRPr/>
          </a:p>
        </p:txBody>
      </p:sp>
      <p:sp>
        <p:nvSpPr>
          <p:cNvPr id="514" name="Google Shape;514;p105"/>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15" name="Google Shape;515;p105"/>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16" name="Google Shape;516;p105"/>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17"/>
        <p:cNvGrpSpPr/>
        <p:nvPr/>
      </p:nvGrpSpPr>
      <p:grpSpPr>
        <a:xfrm>
          <a:off x="0" y="0"/>
          <a:ext cx="0" cy="0"/>
          <a:chOff x="0" y="0"/>
          <a:chExt cx="0" cy="0"/>
        </a:xfrm>
      </p:grpSpPr>
      <p:sp>
        <p:nvSpPr>
          <p:cNvPr id="518" name="Google Shape;518;p106"/>
          <p:cNvSpPr txBox="1">
            <a:spLocks noGrp="1"/>
          </p:cNvSpPr>
          <p:nvPr>
            <p:ph type="title"/>
          </p:nvPr>
        </p:nvSpPr>
        <p:spPr>
          <a:xfrm>
            <a:off x="228600" y="136525"/>
            <a:ext cx="1504157" cy="581025"/>
          </a:xfrm>
          <a:prstGeom prst="rect">
            <a:avLst/>
          </a:prstGeom>
          <a:noFill/>
          <a:ln>
            <a:noFill/>
          </a:ln>
        </p:spPr>
        <p:txBody>
          <a:bodyPr spcFirstLastPara="1" wrap="square" lIns="45725" tIns="22850" rIns="45725" bIns="22850" anchor="b" anchorCtr="0">
            <a:normAutofit/>
          </a:bodyPr>
          <a:lstStyle>
            <a:lvl1pPr lvl="0" algn="l">
              <a:lnSpc>
                <a:spcPct val="100000"/>
              </a:lnSpc>
              <a:spcBef>
                <a:spcPts val="0"/>
              </a:spcBef>
              <a:spcAft>
                <a:spcPts val="0"/>
              </a:spcAft>
              <a:buClr>
                <a:schemeClr val="dk1"/>
              </a:buClr>
              <a:buSzPts val="1000"/>
              <a:buFont typeface="Calibri"/>
              <a:buNone/>
              <a:defRPr sz="1000" b="1"/>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19" name="Google Shape;519;p106"/>
          <p:cNvSpPr txBox="1">
            <a:spLocks noGrp="1"/>
          </p:cNvSpPr>
          <p:nvPr>
            <p:ph type="body" idx="1"/>
          </p:nvPr>
        </p:nvSpPr>
        <p:spPr>
          <a:xfrm>
            <a:off x="1787525" y="136525"/>
            <a:ext cx="2555875" cy="2926557"/>
          </a:xfrm>
          <a:prstGeom prst="rect">
            <a:avLst/>
          </a:prstGeom>
          <a:noFill/>
          <a:ln>
            <a:noFill/>
          </a:ln>
        </p:spPr>
        <p:txBody>
          <a:bodyPr spcFirstLastPara="1" wrap="square" lIns="45725" tIns="22850" rIns="45725" bIns="22850"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7500" algn="l">
              <a:lnSpc>
                <a:spcPct val="100000"/>
              </a:lnSpc>
              <a:spcBef>
                <a:spcPts val="300"/>
              </a:spcBef>
              <a:spcAft>
                <a:spcPts val="0"/>
              </a:spcAft>
              <a:buClr>
                <a:schemeClr val="dk1"/>
              </a:buClr>
              <a:buSzPts val="1400"/>
              <a:buChar char="–"/>
              <a:defRPr sz="1400"/>
            </a:lvl2pPr>
            <a:lvl3pPr marL="1371600" lvl="2" indent="-304800" algn="l">
              <a:lnSpc>
                <a:spcPct val="100000"/>
              </a:lnSpc>
              <a:spcBef>
                <a:spcPts val="200"/>
              </a:spcBef>
              <a:spcAft>
                <a:spcPts val="0"/>
              </a:spcAft>
              <a:buClr>
                <a:schemeClr val="dk1"/>
              </a:buClr>
              <a:buSzPts val="1200"/>
              <a:buChar char="•"/>
              <a:defRPr sz="1200"/>
            </a:lvl3pPr>
            <a:lvl4pPr marL="1828800" lvl="3" indent="-292100" algn="l">
              <a:lnSpc>
                <a:spcPct val="100000"/>
              </a:lnSpc>
              <a:spcBef>
                <a:spcPts val="200"/>
              </a:spcBef>
              <a:spcAft>
                <a:spcPts val="0"/>
              </a:spcAft>
              <a:buClr>
                <a:schemeClr val="dk1"/>
              </a:buClr>
              <a:buSzPts val="1000"/>
              <a:buChar char="–"/>
              <a:defRPr sz="1000"/>
            </a:lvl4pPr>
            <a:lvl5pPr marL="2286000" lvl="4" indent="-292100" algn="l">
              <a:lnSpc>
                <a:spcPct val="100000"/>
              </a:lnSpc>
              <a:spcBef>
                <a:spcPts val="200"/>
              </a:spcBef>
              <a:spcAft>
                <a:spcPts val="0"/>
              </a:spcAft>
              <a:buClr>
                <a:schemeClr val="dk1"/>
              </a:buClr>
              <a:buSzPts val="1000"/>
              <a:buChar char="»"/>
              <a:defRPr sz="1000"/>
            </a:lvl5pPr>
            <a:lvl6pPr marL="2743200" lvl="5" indent="-292100" algn="l">
              <a:lnSpc>
                <a:spcPct val="100000"/>
              </a:lnSpc>
              <a:spcBef>
                <a:spcPts val="200"/>
              </a:spcBef>
              <a:spcAft>
                <a:spcPts val="0"/>
              </a:spcAft>
              <a:buClr>
                <a:schemeClr val="dk1"/>
              </a:buClr>
              <a:buSzPts val="1000"/>
              <a:buChar char="•"/>
              <a:defRPr sz="1000"/>
            </a:lvl6pPr>
            <a:lvl7pPr marL="3200400" lvl="6" indent="-292100" algn="l">
              <a:lnSpc>
                <a:spcPct val="100000"/>
              </a:lnSpc>
              <a:spcBef>
                <a:spcPts val="200"/>
              </a:spcBef>
              <a:spcAft>
                <a:spcPts val="0"/>
              </a:spcAft>
              <a:buClr>
                <a:schemeClr val="dk1"/>
              </a:buClr>
              <a:buSzPts val="1000"/>
              <a:buChar char="•"/>
              <a:defRPr sz="1000"/>
            </a:lvl7pPr>
            <a:lvl8pPr marL="3657600" lvl="7" indent="-292100" algn="l">
              <a:lnSpc>
                <a:spcPct val="100000"/>
              </a:lnSpc>
              <a:spcBef>
                <a:spcPts val="200"/>
              </a:spcBef>
              <a:spcAft>
                <a:spcPts val="0"/>
              </a:spcAft>
              <a:buClr>
                <a:schemeClr val="dk1"/>
              </a:buClr>
              <a:buSzPts val="1000"/>
              <a:buChar char="•"/>
              <a:defRPr sz="1000"/>
            </a:lvl8pPr>
            <a:lvl9pPr marL="4114800" lvl="8" indent="-292100" algn="l">
              <a:lnSpc>
                <a:spcPct val="100000"/>
              </a:lnSpc>
              <a:spcBef>
                <a:spcPts val="200"/>
              </a:spcBef>
              <a:spcAft>
                <a:spcPts val="0"/>
              </a:spcAft>
              <a:buClr>
                <a:schemeClr val="dk1"/>
              </a:buClr>
              <a:buSzPts val="1000"/>
              <a:buChar char="•"/>
              <a:defRPr sz="1000"/>
            </a:lvl9pPr>
          </a:lstStyle>
          <a:p>
            <a:endParaRPr/>
          </a:p>
        </p:txBody>
      </p:sp>
      <p:sp>
        <p:nvSpPr>
          <p:cNvPr id="520" name="Google Shape;520;p106"/>
          <p:cNvSpPr txBox="1">
            <a:spLocks noGrp="1"/>
          </p:cNvSpPr>
          <p:nvPr>
            <p:ph type="body" idx="2"/>
          </p:nvPr>
        </p:nvSpPr>
        <p:spPr>
          <a:xfrm>
            <a:off x="228600" y="717550"/>
            <a:ext cx="1504157" cy="2345532"/>
          </a:xfrm>
          <a:prstGeom prst="rect">
            <a:avLst/>
          </a:prstGeom>
          <a:noFill/>
          <a:ln>
            <a:noFill/>
          </a:ln>
        </p:spPr>
        <p:txBody>
          <a:bodyPr spcFirstLastPara="1" wrap="square" lIns="45725" tIns="22850" rIns="45725" bIns="22850" anchor="t" anchorCtr="0">
            <a:normAutofit/>
          </a:bodyPr>
          <a:lstStyle>
            <a:lvl1pPr marL="457200" lvl="0" indent="-228600" algn="l">
              <a:lnSpc>
                <a:spcPct val="100000"/>
              </a:lnSpc>
              <a:spcBef>
                <a:spcPts val="100"/>
              </a:spcBef>
              <a:spcAft>
                <a:spcPts val="0"/>
              </a:spcAft>
              <a:buClr>
                <a:schemeClr val="dk1"/>
              </a:buClr>
              <a:buSzPts val="700"/>
              <a:buNone/>
              <a:defRPr sz="700"/>
            </a:lvl1pPr>
            <a:lvl2pPr marL="914400" lvl="1" indent="-228600" algn="l">
              <a:lnSpc>
                <a:spcPct val="100000"/>
              </a:lnSpc>
              <a:spcBef>
                <a:spcPts val="100"/>
              </a:spcBef>
              <a:spcAft>
                <a:spcPts val="0"/>
              </a:spcAft>
              <a:buClr>
                <a:schemeClr val="dk1"/>
              </a:buClr>
              <a:buSzPts val="600"/>
              <a:buNone/>
              <a:defRPr sz="600"/>
            </a:lvl2pPr>
            <a:lvl3pPr marL="1371600" lvl="2" indent="-228600" algn="l">
              <a:lnSpc>
                <a:spcPct val="100000"/>
              </a:lnSpc>
              <a:spcBef>
                <a:spcPts val="100"/>
              </a:spcBef>
              <a:spcAft>
                <a:spcPts val="0"/>
              </a:spcAft>
              <a:buClr>
                <a:schemeClr val="dk1"/>
              </a:buClr>
              <a:buSzPts val="500"/>
              <a:buNone/>
              <a:defRPr sz="500"/>
            </a:lvl3pPr>
            <a:lvl4pPr marL="1828800" lvl="3" indent="-228600" algn="l">
              <a:lnSpc>
                <a:spcPct val="100000"/>
              </a:lnSpc>
              <a:spcBef>
                <a:spcPts val="100"/>
              </a:spcBef>
              <a:spcAft>
                <a:spcPts val="0"/>
              </a:spcAft>
              <a:buClr>
                <a:schemeClr val="dk1"/>
              </a:buClr>
              <a:buSzPts val="500"/>
              <a:buNone/>
              <a:defRPr sz="500"/>
            </a:lvl4pPr>
            <a:lvl5pPr marL="2286000" lvl="4" indent="-228600" algn="l">
              <a:lnSpc>
                <a:spcPct val="100000"/>
              </a:lnSpc>
              <a:spcBef>
                <a:spcPts val="100"/>
              </a:spcBef>
              <a:spcAft>
                <a:spcPts val="0"/>
              </a:spcAft>
              <a:buClr>
                <a:schemeClr val="dk1"/>
              </a:buClr>
              <a:buSzPts val="500"/>
              <a:buNone/>
              <a:defRPr sz="500"/>
            </a:lvl5pPr>
            <a:lvl6pPr marL="2743200" lvl="5" indent="-228600" algn="l">
              <a:lnSpc>
                <a:spcPct val="100000"/>
              </a:lnSpc>
              <a:spcBef>
                <a:spcPts val="100"/>
              </a:spcBef>
              <a:spcAft>
                <a:spcPts val="0"/>
              </a:spcAft>
              <a:buClr>
                <a:schemeClr val="dk1"/>
              </a:buClr>
              <a:buSzPts val="500"/>
              <a:buNone/>
              <a:defRPr sz="500"/>
            </a:lvl6pPr>
            <a:lvl7pPr marL="3200400" lvl="6" indent="-228600" algn="l">
              <a:lnSpc>
                <a:spcPct val="100000"/>
              </a:lnSpc>
              <a:spcBef>
                <a:spcPts val="100"/>
              </a:spcBef>
              <a:spcAft>
                <a:spcPts val="0"/>
              </a:spcAft>
              <a:buClr>
                <a:schemeClr val="dk1"/>
              </a:buClr>
              <a:buSzPts val="500"/>
              <a:buNone/>
              <a:defRPr sz="500"/>
            </a:lvl7pPr>
            <a:lvl8pPr marL="3657600" lvl="7" indent="-228600" algn="l">
              <a:lnSpc>
                <a:spcPct val="100000"/>
              </a:lnSpc>
              <a:spcBef>
                <a:spcPts val="100"/>
              </a:spcBef>
              <a:spcAft>
                <a:spcPts val="0"/>
              </a:spcAft>
              <a:buClr>
                <a:schemeClr val="dk1"/>
              </a:buClr>
              <a:buSzPts val="500"/>
              <a:buNone/>
              <a:defRPr sz="500"/>
            </a:lvl8pPr>
            <a:lvl9pPr marL="4114800" lvl="8" indent="-228600" algn="l">
              <a:lnSpc>
                <a:spcPct val="100000"/>
              </a:lnSpc>
              <a:spcBef>
                <a:spcPts val="100"/>
              </a:spcBef>
              <a:spcAft>
                <a:spcPts val="0"/>
              </a:spcAft>
              <a:buClr>
                <a:schemeClr val="dk1"/>
              </a:buClr>
              <a:buSzPts val="500"/>
              <a:buNone/>
              <a:defRPr sz="500"/>
            </a:lvl9pPr>
          </a:lstStyle>
          <a:p>
            <a:endParaRPr/>
          </a:p>
        </p:txBody>
      </p:sp>
      <p:sp>
        <p:nvSpPr>
          <p:cNvPr id="521" name="Google Shape;521;p106"/>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22" name="Google Shape;522;p106"/>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23" name="Google Shape;523;p106"/>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24"/>
        <p:cNvGrpSpPr/>
        <p:nvPr/>
      </p:nvGrpSpPr>
      <p:grpSpPr>
        <a:xfrm>
          <a:off x="0" y="0"/>
          <a:ext cx="0" cy="0"/>
          <a:chOff x="0" y="0"/>
          <a:chExt cx="0" cy="0"/>
        </a:xfrm>
      </p:grpSpPr>
      <p:sp>
        <p:nvSpPr>
          <p:cNvPr id="525" name="Google Shape;525;p107"/>
          <p:cNvSpPr txBox="1">
            <a:spLocks noGrp="1"/>
          </p:cNvSpPr>
          <p:nvPr>
            <p:ph type="title"/>
          </p:nvPr>
        </p:nvSpPr>
        <p:spPr>
          <a:xfrm>
            <a:off x="896144" y="2400300"/>
            <a:ext cx="2743200" cy="283369"/>
          </a:xfrm>
          <a:prstGeom prst="rect">
            <a:avLst/>
          </a:prstGeom>
          <a:noFill/>
          <a:ln>
            <a:noFill/>
          </a:ln>
        </p:spPr>
        <p:txBody>
          <a:bodyPr spcFirstLastPara="1" wrap="square" lIns="45725" tIns="22850" rIns="45725" bIns="22850" anchor="b" anchorCtr="0">
            <a:normAutofit/>
          </a:bodyPr>
          <a:lstStyle>
            <a:lvl1pPr lvl="0" algn="l">
              <a:lnSpc>
                <a:spcPct val="100000"/>
              </a:lnSpc>
              <a:spcBef>
                <a:spcPts val="0"/>
              </a:spcBef>
              <a:spcAft>
                <a:spcPts val="0"/>
              </a:spcAft>
              <a:buClr>
                <a:schemeClr val="dk1"/>
              </a:buClr>
              <a:buSzPts val="1000"/>
              <a:buFont typeface="Calibri"/>
              <a:buNone/>
              <a:defRPr sz="1000" b="1"/>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26" name="Google Shape;526;p107"/>
          <p:cNvSpPr>
            <a:spLocks noGrp="1"/>
          </p:cNvSpPr>
          <p:nvPr>
            <p:ph type="pic" idx="2"/>
          </p:nvPr>
        </p:nvSpPr>
        <p:spPr>
          <a:xfrm>
            <a:off x="896144" y="306388"/>
            <a:ext cx="2743200" cy="2057400"/>
          </a:xfrm>
          <a:prstGeom prst="rect">
            <a:avLst/>
          </a:prstGeom>
          <a:noFill/>
          <a:ln>
            <a:noFill/>
          </a:ln>
        </p:spPr>
      </p:sp>
      <p:sp>
        <p:nvSpPr>
          <p:cNvPr id="527" name="Google Shape;527;p107"/>
          <p:cNvSpPr txBox="1">
            <a:spLocks noGrp="1"/>
          </p:cNvSpPr>
          <p:nvPr>
            <p:ph type="body" idx="1"/>
          </p:nvPr>
        </p:nvSpPr>
        <p:spPr>
          <a:xfrm>
            <a:off x="896144" y="2683669"/>
            <a:ext cx="2743200" cy="402431"/>
          </a:xfrm>
          <a:prstGeom prst="rect">
            <a:avLst/>
          </a:prstGeom>
          <a:noFill/>
          <a:ln>
            <a:noFill/>
          </a:ln>
        </p:spPr>
        <p:txBody>
          <a:bodyPr spcFirstLastPara="1" wrap="square" lIns="45725" tIns="22850" rIns="45725" bIns="22850" anchor="t" anchorCtr="0">
            <a:normAutofit/>
          </a:bodyPr>
          <a:lstStyle>
            <a:lvl1pPr marL="457200" lvl="0" indent="-228600" algn="l">
              <a:lnSpc>
                <a:spcPct val="100000"/>
              </a:lnSpc>
              <a:spcBef>
                <a:spcPts val="100"/>
              </a:spcBef>
              <a:spcAft>
                <a:spcPts val="0"/>
              </a:spcAft>
              <a:buClr>
                <a:schemeClr val="dk1"/>
              </a:buClr>
              <a:buSzPts val="700"/>
              <a:buNone/>
              <a:defRPr sz="700"/>
            </a:lvl1pPr>
            <a:lvl2pPr marL="914400" lvl="1" indent="-228600" algn="l">
              <a:lnSpc>
                <a:spcPct val="100000"/>
              </a:lnSpc>
              <a:spcBef>
                <a:spcPts val="100"/>
              </a:spcBef>
              <a:spcAft>
                <a:spcPts val="0"/>
              </a:spcAft>
              <a:buClr>
                <a:schemeClr val="dk1"/>
              </a:buClr>
              <a:buSzPts val="600"/>
              <a:buNone/>
              <a:defRPr sz="600"/>
            </a:lvl2pPr>
            <a:lvl3pPr marL="1371600" lvl="2" indent="-228600" algn="l">
              <a:lnSpc>
                <a:spcPct val="100000"/>
              </a:lnSpc>
              <a:spcBef>
                <a:spcPts val="100"/>
              </a:spcBef>
              <a:spcAft>
                <a:spcPts val="0"/>
              </a:spcAft>
              <a:buClr>
                <a:schemeClr val="dk1"/>
              </a:buClr>
              <a:buSzPts val="500"/>
              <a:buNone/>
              <a:defRPr sz="500"/>
            </a:lvl3pPr>
            <a:lvl4pPr marL="1828800" lvl="3" indent="-228600" algn="l">
              <a:lnSpc>
                <a:spcPct val="100000"/>
              </a:lnSpc>
              <a:spcBef>
                <a:spcPts val="100"/>
              </a:spcBef>
              <a:spcAft>
                <a:spcPts val="0"/>
              </a:spcAft>
              <a:buClr>
                <a:schemeClr val="dk1"/>
              </a:buClr>
              <a:buSzPts val="500"/>
              <a:buNone/>
              <a:defRPr sz="500"/>
            </a:lvl4pPr>
            <a:lvl5pPr marL="2286000" lvl="4" indent="-228600" algn="l">
              <a:lnSpc>
                <a:spcPct val="100000"/>
              </a:lnSpc>
              <a:spcBef>
                <a:spcPts val="100"/>
              </a:spcBef>
              <a:spcAft>
                <a:spcPts val="0"/>
              </a:spcAft>
              <a:buClr>
                <a:schemeClr val="dk1"/>
              </a:buClr>
              <a:buSzPts val="500"/>
              <a:buNone/>
              <a:defRPr sz="500"/>
            </a:lvl5pPr>
            <a:lvl6pPr marL="2743200" lvl="5" indent="-228600" algn="l">
              <a:lnSpc>
                <a:spcPct val="100000"/>
              </a:lnSpc>
              <a:spcBef>
                <a:spcPts val="100"/>
              </a:spcBef>
              <a:spcAft>
                <a:spcPts val="0"/>
              </a:spcAft>
              <a:buClr>
                <a:schemeClr val="dk1"/>
              </a:buClr>
              <a:buSzPts val="500"/>
              <a:buNone/>
              <a:defRPr sz="500"/>
            </a:lvl6pPr>
            <a:lvl7pPr marL="3200400" lvl="6" indent="-228600" algn="l">
              <a:lnSpc>
                <a:spcPct val="100000"/>
              </a:lnSpc>
              <a:spcBef>
                <a:spcPts val="100"/>
              </a:spcBef>
              <a:spcAft>
                <a:spcPts val="0"/>
              </a:spcAft>
              <a:buClr>
                <a:schemeClr val="dk1"/>
              </a:buClr>
              <a:buSzPts val="500"/>
              <a:buNone/>
              <a:defRPr sz="500"/>
            </a:lvl7pPr>
            <a:lvl8pPr marL="3657600" lvl="7" indent="-228600" algn="l">
              <a:lnSpc>
                <a:spcPct val="100000"/>
              </a:lnSpc>
              <a:spcBef>
                <a:spcPts val="100"/>
              </a:spcBef>
              <a:spcAft>
                <a:spcPts val="0"/>
              </a:spcAft>
              <a:buClr>
                <a:schemeClr val="dk1"/>
              </a:buClr>
              <a:buSzPts val="500"/>
              <a:buNone/>
              <a:defRPr sz="500"/>
            </a:lvl8pPr>
            <a:lvl9pPr marL="4114800" lvl="8" indent="-228600" algn="l">
              <a:lnSpc>
                <a:spcPct val="100000"/>
              </a:lnSpc>
              <a:spcBef>
                <a:spcPts val="100"/>
              </a:spcBef>
              <a:spcAft>
                <a:spcPts val="0"/>
              </a:spcAft>
              <a:buClr>
                <a:schemeClr val="dk1"/>
              </a:buClr>
              <a:buSzPts val="500"/>
              <a:buNone/>
              <a:defRPr sz="500"/>
            </a:lvl9pPr>
          </a:lstStyle>
          <a:p>
            <a:endParaRPr/>
          </a:p>
        </p:txBody>
      </p:sp>
      <p:sp>
        <p:nvSpPr>
          <p:cNvPr id="528" name="Google Shape;528;p107"/>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29" name="Google Shape;529;p107"/>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30" name="Google Shape;530;p107"/>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6" Type="http://schemas.openxmlformats.org/officeDocument/2006/relationships/theme" Target="../theme/theme10.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1.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theme" Target="../theme/theme12.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slideLayout" Target="../slideLayouts/slideLayout147.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5.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5" Type="http://schemas.openxmlformats.org/officeDocument/2006/relationships/slideLayout" Target="../slideLayouts/slideLayout152.xml"/><Relationship Id="rId10" Type="http://schemas.openxmlformats.org/officeDocument/2006/relationships/theme" Target="../theme/theme13.xml"/><Relationship Id="rId4" Type="http://schemas.openxmlformats.org/officeDocument/2006/relationships/slideLayout" Target="../slideLayouts/slideLayout151.xml"/><Relationship Id="rId9" Type="http://schemas.openxmlformats.org/officeDocument/2006/relationships/slideLayout" Target="../slideLayouts/slideLayout15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slideLayout" Target="../slideLayouts/slideLayout169.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5" Type="http://schemas.openxmlformats.org/officeDocument/2006/relationships/image" Target="../media/image18.png"/><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theme" Target="../theme/theme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theme" Target="../theme/theme2.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theme" Target="../theme/theme3.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heme" Target="../theme/theme4.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4.xml"/><Relationship Id="rId2" Type="http://schemas.openxmlformats.org/officeDocument/2006/relationships/slideLayout" Target="../slideLayouts/slideLayout63.xml"/><Relationship Id="rId1" Type="http://schemas.openxmlformats.org/officeDocument/2006/relationships/slideLayout" Target="../slideLayouts/slideLayout62.xml"/><Relationship Id="rId5" Type="http://schemas.openxmlformats.org/officeDocument/2006/relationships/theme" Target="../theme/theme5.xml"/><Relationship Id="rId4"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6.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theme" Target="../theme/theme7.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8.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5" Type="http://schemas.openxmlformats.org/officeDocument/2006/relationships/slideLayout" Target="../slideLayouts/slideLayout106.xml"/><Relationship Id="rId4" Type="http://schemas.openxmlformats.org/officeDocument/2006/relationships/slideLayout" Target="../slideLayouts/slideLayout105.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86"/>
        <p:cNvGrpSpPr/>
        <p:nvPr/>
      </p:nvGrpSpPr>
      <p:grpSpPr>
        <a:xfrm>
          <a:off x="0" y="0"/>
          <a:ext cx="0" cy="0"/>
          <a:chOff x="0" y="0"/>
          <a:chExt cx="0" cy="0"/>
        </a:xfrm>
      </p:grpSpPr>
      <p:sp>
        <p:nvSpPr>
          <p:cNvPr id="587" name="Google Shape;587;p119"/>
          <p:cNvSpPr txBox="1">
            <a:spLocks noGrp="1"/>
          </p:cNvSpPr>
          <p:nvPr>
            <p:ph type="sldNum" idx="12"/>
          </p:nvPr>
        </p:nvSpPr>
        <p:spPr>
          <a:xfrm>
            <a:off x="8401049" y="4721562"/>
            <a:ext cx="285900" cy="273900"/>
          </a:xfrm>
          <a:prstGeom prst="rect">
            <a:avLst/>
          </a:prstGeom>
          <a:noFill/>
          <a:ln>
            <a:noFill/>
          </a:ln>
        </p:spPr>
        <p:txBody>
          <a:bodyPr spcFirstLastPara="1" wrap="square" lIns="68575" tIns="34275" rIns="68575" bIns="34275" anchor="b"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A5A5A5"/>
                </a:solidFill>
                <a:latin typeface="Helvetica Neue Light"/>
                <a:ea typeface="Helvetica Neue Light"/>
                <a:cs typeface="Helvetica Neue Light"/>
                <a:sym typeface="Helvetica Neue Light"/>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A5A5A5"/>
                </a:solidFill>
                <a:latin typeface="Helvetica Neue Light"/>
                <a:ea typeface="Helvetica Neue Light"/>
                <a:cs typeface="Helvetica Neue Light"/>
                <a:sym typeface="Helvetica Neue Light"/>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A5A5A5"/>
                </a:solidFill>
                <a:latin typeface="Helvetica Neue Light"/>
                <a:ea typeface="Helvetica Neue Light"/>
                <a:cs typeface="Helvetica Neue Light"/>
                <a:sym typeface="Helvetica Neue Light"/>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A5A5A5"/>
                </a:solidFill>
                <a:latin typeface="Helvetica Neue Light"/>
                <a:ea typeface="Helvetica Neue Light"/>
                <a:cs typeface="Helvetica Neue Light"/>
                <a:sym typeface="Helvetica Neue Light"/>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A5A5A5"/>
                </a:solidFill>
                <a:latin typeface="Helvetica Neue Light"/>
                <a:ea typeface="Helvetica Neue Light"/>
                <a:cs typeface="Helvetica Neue Light"/>
                <a:sym typeface="Helvetica Neue Light"/>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A5A5A5"/>
                </a:solidFill>
                <a:latin typeface="Helvetica Neue Light"/>
                <a:ea typeface="Helvetica Neue Light"/>
                <a:cs typeface="Helvetica Neue Light"/>
                <a:sym typeface="Helvetica Neue Light"/>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A5A5A5"/>
                </a:solidFill>
                <a:latin typeface="Helvetica Neue Light"/>
                <a:ea typeface="Helvetica Neue Light"/>
                <a:cs typeface="Helvetica Neue Light"/>
                <a:sym typeface="Helvetica Neue Light"/>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A5A5A5"/>
                </a:solidFill>
                <a:latin typeface="Helvetica Neue Light"/>
                <a:ea typeface="Helvetica Neue Light"/>
                <a:cs typeface="Helvetica Neue Light"/>
                <a:sym typeface="Helvetica Neue Light"/>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A5A5A5"/>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
              <a:t>‹#›</a:t>
            </a:fld>
            <a:endParaRPr/>
          </a:p>
        </p:txBody>
      </p:sp>
      <p:sp>
        <p:nvSpPr>
          <p:cNvPr id="588" name="Google Shape;588;p119"/>
          <p:cNvSpPr txBox="1">
            <a:spLocks noGrp="1"/>
          </p:cNvSpPr>
          <p:nvPr>
            <p:ph type="body" idx="1"/>
          </p:nvPr>
        </p:nvSpPr>
        <p:spPr>
          <a:xfrm>
            <a:off x="974223" y="1675325"/>
            <a:ext cx="4181400" cy="2303400"/>
          </a:xfrm>
          <a:prstGeom prst="rect">
            <a:avLst/>
          </a:prstGeom>
          <a:noFill/>
          <a:ln>
            <a:noFill/>
          </a:ln>
        </p:spPr>
        <p:txBody>
          <a:bodyPr spcFirstLastPara="1" wrap="square" lIns="68575" tIns="68575" rIns="68575" bIns="68575" anchor="t" anchorCtr="0">
            <a:noAutofit/>
          </a:bodyPr>
          <a:lstStyle>
            <a:lvl1pPr marL="457200" marR="0" lvl="0" indent="-298450" algn="l" rtl="0">
              <a:lnSpc>
                <a:spcPct val="100000"/>
              </a:lnSpc>
              <a:spcBef>
                <a:spcPts val="0"/>
              </a:spcBef>
              <a:spcAft>
                <a:spcPts val="0"/>
              </a:spcAft>
              <a:buClr>
                <a:srgbClr val="434343"/>
              </a:buClr>
              <a:buSzPts val="1100"/>
              <a:buFont typeface="Helvetica Neue"/>
              <a:buChar char="●"/>
              <a:defRPr sz="1100" i="0" u="none" strike="noStrike" cap="none">
                <a:solidFill>
                  <a:srgbClr val="434343"/>
                </a:solidFill>
                <a:latin typeface="Helvetica Neue"/>
                <a:ea typeface="Helvetica Neue"/>
                <a:cs typeface="Helvetica Neue"/>
                <a:sym typeface="Helvetica Neue"/>
              </a:defRPr>
            </a:lvl1pPr>
            <a:lvl2pPr marL="914400" marR="0" lvl="1" indent="-298450" algn="l" rtl="0">
              <a:lnSpc>
                <a:spcPct val="100000"/>
              </a:lnSpc>
              <a:spcBef>
                <a:spcPts val="0"/>
              </a:spcBef>
              <a:spcAft>
                <a:spcPts val="0"/>
              </a:spcAft>
              <a:buClr>
                <a:srgbClr val="434343"/>
              </a:buClr>
              <a:buSzPts val="1100"/>
              <a:buFont typeface="Helvetica Neue"/>
              <a:buChar char="○"/>
              <a:defRPr sz="1100" i="0" u="none" strike="noStrike" cap="none">
                <a:solidFill>
                  <a:srgbClr val="434343"/>
                </a:solidFill>
                <a:latin typeface="Helvetica Neue"/>
                <a:ea typeface="Helvetica Neue"/>
                <a:cs typeface="Helvetica Neue"/>
                <a:sym typeface="Helvetica Neue"/>
              </a:defRPr>
            </a:lvl2pPr>
            <a:lvl3pPr marL="1371600" marR="0" lvl="2" indent="-298450" algn="l" rtl="0">
              <a:lnSpc>
                <a:spcPct val="100000"/>
              </a:lnSpc>
              <a:spcBef>
                <a:spcPts val="0"/>
              </a:spcBef>
              <a:spcAft>
                <a:spcPts val="0"/>
              </a:spcAft>
              <a:buClr>
                <a:srgbClr val="434343"/>
              </a:buClr>
              <a:buSzPts val="1100"/>
              <a:buFont typeface="Helvetica Neue"/>
              <a:buChar char="■"/>
              <a:defRPr sz="1100" i="0" u="none" strike="noStrike" cap="none">
                <a:solidFill>
                  <a:srgbClr val="434343"/>
                </a:solidFill>
                <a:latin typeface="Helvetica Neue"/>
                <a:ea typeface="Helvetica Neue"/>
                <a:cs typeface="Helvetica Neue"/>
                <a:sym typeface="Helvetica Neue"/>
              </a:defRPr>
            </a:lvl3pPr>
            <a:lvl4pPr marL="1828800" marR="0" lvl="3" indent="-298450" algn="l" rtl="0">
              <a:lnSpc>
                <a:spcPct val="100000"/>
              </a:lnSpc>
              <a:spcBef>
                <a:spcPts val="0"/>
              </a:spcBef>
              <a:spcAft>
                <a:spcPts val="0"/>
              </a:spcAft>
              <a:buClr>
                <a:srgbClr val="434343"/>
              </a:buClr>
              <a:buSzPts val="1100"/>
              <a:buFont typeface="Helvetica Neue"/>
              <a:buChar char="●"/>
              <a:defRPr sz="1100" i="0" u="none" strike="noStrike" cap="none">
                <a:solidFill>
                  <a:srgbClr val="434343"/>
                </a:solidFill>
                <a:latin typeface="Helvetica Neue"/>
                <a:ea typeface="Helvetica Neue"/>
                <a:cs typeface="Helvetica Neue"/>
                <a:sym typeface="Helvetica Neue"/>
              </a:defRPr>
            </a:lvl4pPr>
            <a:lvl5pPr marL="2286000" marR="0" lvl="4" indent="-298450" algn="l" rtl="0">
              <a:lnSpc>
                <a:spcPct val="100000"/>
              </a:lnSpc>
              <a:spcBef>
                <a:spcPts val="0"/>
              </a:spcBef>
              <a:spcAft>
                <a:spcPts val="0"/>
              </a:spcAft>
              <a:buClr>
                <a:srgbClr val="434343"/>
              </a:buClr>
              <a:buSzPts val="1100"/>
              <a:buFont typeface="Helvetica Neue"/>
              <a:buChar char="○"/>
              <a:defRPr sz="1100" i="0" u="none" strike="noStrike" cap="none">
                <a:solidFill>
                  <a:srgbClr val="434343"/>
                </a:solidFill>
                <a:latin typeface="Helvetica Neue"/>
                <a:ea typeface="Helvetica Neue"/>
                <a:cs typeface="Helvetica Neue"/>
                <a:sym typeface="Helvetica Neue"/>
              </a:defRPr>
            </a:lvl5pPr>
            <a:lvl6pPr marL="2743200" marR="0" lvl="5" indent="-298450" algn="l" rtl="0">
              <a:lnSpc>
                <a:spcPct val="100000"/>
              </a:lnSpc>
              <a:spcBef>
                <a:spcPts val="0"/>
              </a:spcBef>
              <a:spcAft>
                <a:spcPts val="0"/>
              </a:spcAft>
              <a:buClr>
                <a:srgbClr val="434343"/>
              </a:buClr>
              <a:buSzPts val="1100"/>
              <a:buFont typeface="Helvetica Neue"/>
              <a:buChar char="■"/>
              <a:defRPr sz="1100" i="0" u="none" strike="noStrike" cap="none">
                <a:solidFill>
                  <a:srgbClr val="434343"/>
                </a:solidFill>
                <a:latin typeface="Helvetica Neue"/>
                <a:ea typeface="Helvetica Neue"/>
                <a:cs typeface="Helvetica Neue"/>
                <a:sym typeface="Helvetica Neue"/>
              </a:defRPr>
            </a:lvl6pPr>
            <a:lvl7pPr marL="3200400" marR="0" lvl="6" indent="-298450" algn="l" rtl="0">
              <a:lnSpc>
                <a:spcPct val="100000"/>
              </a:lnSpc>
              <a:spcBef>
                <a:spcPts val="0"/>
              </a:spcBef>
              <a:spcAft>
                <a:spcPts val="0"/>
              </a:spcAft>
              <a:buClr>
                <a:srgbClr val="434343"/>
              </a:buClr>
              <a:buSzPts val="1100"/>
              <a:buFont typeface="Helvetica Neue"/>
              <a:buChar char="●"/>
              <a:defRPr sz="1100" i="0" u="none" strike="noStrike" cap="none">
                <a:solidFill>
                  <a:srgbClr val="434343"/>
                </a:solidFill>
                <a:latin typeface="Helvetica Neue"/>
                <a:ea typeface="Helvetica Neue"/>
                <a:cs typeface="Helvetica Neue"/>
                <a:sym typeface="Helvetica Neue"/>
              </a:defRPr>
            </a:lvl7pPr>
            <a:lvl8pPr marL="3657600" marR="0" lvl="7" indent="-298450" algn="l" rtl="0">
              <a:lnSpc>
                <a:spcPct val="100000"/>
              </a:lnSpc>
              <a:spcBef>
                <a:spcPts val="0"/>
              </a:spcBef>
              <a:spcAft>
                <a:spcPts val="0"/>
              </a:spcAft>
              <a:buClr>
                <a:srgbClr val="434343"/>
              </a:buClr>
              <a:buSzPts val="1100"/>
              <a:buFont typeface="Helvetica Neue"/>
              <a:buChar char="○"/>
              <a:defRPr sz="1100" i="0" u="none" strike="noStrike" cap="none">
                <a:solidFill>
                  <a:srgbClr val="434343"/>
                </a:solidFill>
                <a:latin typeface="Helvetica Neue"/>
                <a:ea typeface="Helvetica Neue"/>
                <a:cs typeface="Helvetica Neue"/>
                <a:sym typeface="Helvetica Neue"/>
              </a:defRPr>
            </a:lvl8pPr>
            <a:lvl9pPr marL="4114800" marR="0" lvl="8" indent="-298450" algn="l" rtl="0">
              <a:lnSpc>
                <a:spcPct val="100000"/>
              </a:lnSpc>
              <a:spcBef>
                <a:spcPts val="0"/>
              </a:spcBef>
              <a:spcAft>
                <a:spcPts val="0"/>
              </a:spcAft>
              <a:buClr>
                <a:srgbClr val="434343"/>
              </a:buClr>
              <a:buSzPts val="1100"/>
              <a:buFont typeface="Helvetica Neue"/>
              <a:buChar char="■"/>
              <a:defRPr sz="1100" i="0" u="none" strike="noStrike" cap="none">
                <a:solidFill>
                  <a:srgbClr val="434343"/>
                </a:solidFill>
                <a:latin typeface="Helvetica Neue"/>
                <a:ea typeface="Helvetica Neue"/>
                <a:cs typeface="Helvetica Neue"/>
                <a:sym typeface="Helvetica Neue"/>
              </a:defRPr>
            </a:lvl9pPr>
          </a:lstStyle>
          <a:p>
            <a:endParaRPr/>
          </a:p>
        </p:txBody>
      </p:sp>
      <p:sp>
        <p:nvSpPr>
          <p:cNvPr id="589" name="Google Shape;589;p119"/>
          <p:cNvSpPr txBox="1">
            <a:spLocks noGrp="1"/>
          </p:cNvSpPr>
          <p:nvPr>
            <p:ph type="title"/>
          </p:nvPr>
        </p:nvSpPr>
        <p:spPr>
          <a:xfrm>
            <a:off x="974231" y="356175"/>
            <a:ext cx="4986600" cy="576300"/>
          </a:xfrm>
          <a:prstGeom prst="rect">
            <a:avLst/>
          </a:prstGeom>
          <a:noFill/>
          <a:ln>
            <a:noFill/>
          </a:ln>
        </p:spPr>
        <p:txBody>
          <a:bodyPr spcFirstLastPara="1" wrap="square" lIns="68575" tIns="68575" rIns="68575" bIns="68575" anchor="t" anchorCtr="0">
            <a:noAutofit/>
          </a:bodyPr>
          <a:lstStyle>
            <a:lvl1pPr marR="0" lvl="0" algn="l" rtl="0">
              <a:lnSpc>
                <a:spcPct val="100000"/>
              </a:lnSpc>
              <a:spcBef>
                <a:spcPts val="0"/>
              </a:spcBef>
              <a:spcAft>
                <a:spcPts val="0"/>
              </a:spcAft>
              <a:buClr>
                <a:srgbClr val="270070"/>
              </a:buClr>
              <a:buSzPts val="2700"/>
              <a:buFont typeface="Helvetica Neue"/>
              <a:buNone/>
              <a:defRPr sz="2700" b="1" i="0" u="none" strike="noStrike" cap="none">
                <a:solidFill>
                  <a:srgbClr val="270070"/>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3"/>
        <p:cNvGrpSpPr/>
        <p:nvPr/>
      </p:nvGrpSpPr>
      <p:grpSpPr>
        <a:xfrm>
          <a:off x="0" y="0"/>
          <a:ext cx="0" cy="0"/>
          <a:chOff x="0" y="0"/>
          <a:chExt cx="0" cy="0"/>
        </a:xfrm>
      </p:grpSpPr>
      <p:sp>
        <p:nvSpPr>
          <p:cNvPr id="654" name="Google Shape;654;p135"/>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marR="0" lvl="0" algn="ctr" rtl="0">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a:endParaRPr/>
          </a:p>
        </p:txBody>
      </p:sp>
      <p:sp>
        <p:nvSpPr>
          <p:cNvPr id="655" name="Google Shape;655;p135"/>
          <p:cNvSpPr txBox="1">
            <a:spLocks noGrp="1"/>
          </p:cNvSpPr>
          <p:nvPr>
            <p:ph type="body" idx="1"/>
          </p:nvPr>
        </p:nvSpPr>
        <p:spPr>
          <a:xfrm>
            <a:off x="228600" y="800100"/>
            <a:ext cx="4114800" cy="2262982"/>
          </a:xfrm>
          <a:prstGeom prst="rect">
            <a:avLst/>
          </a:prstGeom>
          <a:noFill/>
          <a:ln>
            <a:noFill/>
          </a:ln>
        </p:spPr>
        <p:txBody>
          <a:bodyPr spcFirstLastPara="1" wrap="square" lIns="45725" tIns="22850" rIns="45725" bIns="22850" anchor="t" anchorCtr="0">
            <a:normAutofit/>
          </a:bodyPr>
          <a:lstStyle>
            <a:lvl1pPr marL="457200" marR="0" lvl="0" indent="-330200" algn="l" rtl="0">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1pPr>
            <a:lvl2pPr marL="914400" marR="0" lvl="1" indent="-317500" algn="l" rtl="0">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4pPr>
            <a:lvl5pPr marL="2286000" marR="0" lvl="4"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5pPr>
            <a:lvl6pPr marL="2743200" marR="0" lvl="5"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6pPr>
            <a:lvl7pPr marL="3200400" marR="0" lvl="6"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7pPr>
            <a:lvl8pPr marL="3657600" marR="0" lvl="7"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8pPr>
            <a:lvl9pPr marL="4114800" marR="0" lvl="8"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9pPr>
          </a:lstStyle>
          <a:p>
            <a:endParaRPr/>
          </a:p>
        </p:txBody>
      </p:sp>
      <p:sp>
        <p:nvSpPr>
          <p:cNvPr id="656" name="Google Shape;656;p135"/>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marR="0" lvl="0" algn="l" rtl="0">
              <a:spcBef>
                <a:spcPts val="0"/>
              </a:spcBef>
              <a:spcAft>
                <a:spcPts val="0"/>
              </a:spcAft>
              <a:buSzPts val="700"/>
              <a:buNone/>
              <a:defRPr sz="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700"/>
              <a:buNone/>
              <a:defRPr sz="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700"/>
              <a:buNone/>
              <a:defRPr sz="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700"/>
              <a:buNone/>
              <a:defRPr sz="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700"/>
              <a:buNone/>
              <a:defRPr sz="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700"/>
              <a:buNone/>
              <a:defRPr sz="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700"/>
              <a:buNone/>
              <a:defRPr sz="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700"/>
              <a:buNone/>
              <a:defRPr sz="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700"/>
              <a:buNone/>
              <a:defRPr sz="900" b="0" i="0" u="none" strike="noStrike" cap="none">
                <a:solidFill>
                  <a:schemeClr val="dk1"/>
                </a:solidFill>
                <a:latin typeface="Calibri"/>
                <a:ea typeface="Calibri"/>
                <a:cs typeface="Calibri"/>
                <a:sym typeface="Calibri"/>
              </a:defRPr>
            </a:lvl9pPr>
          </a:lstStyle>
          <a:p>
            <a:endParaRPr/>
          </a:p>
        </p:txBody>
      </p:sp>
      <p:sp>
        <p:nvSpPr>
          <p:cNvPr id="657" name="Google Shape;657;p135"/>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marR="0" lvl="0" algn="ctr" rtl="0">
              <a:spcBef>
                <a:spcPts val="0"/>
              </a:spcBef>
              <a:spcAft>
                <a:spcPts val="0"/>
              </a:spcAft>
              <a:buSzPts val="700"/>
              <a:buNone/>
              <a:defRPr sz="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700"/>
              <a:buNone/>
              <a:defRPr sz="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700"/>
              <a:buNone/>
              <a:defRPr sz="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700"/>
              <a:buNone/>
              <a:defRPr sz="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700"/>
              <a:buNone/>
              <a:defRPr sz="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700"/>
              <a:buNone/>
              <a:defRPr sz="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700"/>
              <a:buNone/>
              <a:defRPr sz="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700"/>
              <a:buNone/>
              <a:defRPr sz="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700"/>
              <a:buNone/>
              <a:defRPr sz="900" b="0" i="0" u="none" strike="noStrike" cap="none">
                <a:solidFill>
                  <a:schemeClr val="dk1"/>
                </a:solidFill>
                <a:latin typeface="Calibri"/>
                <a:ea typeface="Calibri"/>
                <a:cs typeface="Calibri"/>
                <a:sym typeface="Calibri"/>
              </a:defRPr>
            </a:lvl9pPr>
          </a:lstStyle>
          <a:p>
            <a:endParaRPr/>
          </a:p>
        </p:txBody>
      </p:sp>
      <p:sp>
        <p:nvSpPr>
          <p:cNvPr id="658" name="Google Shape;658;p135"/>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rtl="0">
              <a:spcBef>
                <a:spcPts val="0"/>
              </a:spcBef>
              <a:buNone/>
              <a:defRPr sz="600" b="0" i="0" u="none" strike="noStrike" cap="none">
                <a:solidFill>
                  <a:srgbClr val="888888"/>
                </a:solidFill>
                <a:latin typeface="Calibri"/>
                <a:ea typeface="Calibri"/>
                <a:cs typeface="Calibri"/>
                <a:sym typeface="Calibri"/>
              </a:defRPr>
            </a:lvl1pPr>
            <a:lvl2pPr marL="0" marR="0" lvl="1" indent="0" algn="r" rtl="0">
              <a:spcBef>
                <a:spcPts val="0"/>
              </a:spcBef>
              <a:buNone/>
              <a:defRPr sz="600" b="0" i="0" u="none" strike="noStrike" cap="none">
                <a:solidFill>
                  <a:srgbClr val="888888"/>
                </a:solidFill>
                <a:latin typeface="Calibri"/>
                <a:ea typeface="Calibri"/>
                <a:cs typeface="Calibri"/>
                <a:sym typeface="Calibri"/>
              </a:defRPr>
            </a:lvl2pPr>
            <a:lvl3pPr marL="0" marR="0" lvl="2" indent="0" algn="r" rtl="0">
              <a:spcBef>
                <a:spcPts val="0"/>
              </a:spcBef>
              <a:buNone/>
              <a:defRPr sz="600" b="0" i="0" u="none" strike="noStrike" cap="none">
                <a:solidFill>
                  <a:srgbClr val="888888"/>
                </a:solidFill>
                <a:latin typeface="Calibri"/>
                <a:ea typeface="Calibri"/>
                <a:cs typeface="Calibri"/>
                <a:sym typeface="Calibri"/>
              </a:defRPr>
            </a:lvl3pPr>
            <a:lvl4pPr marL="0" marR="0" lvl="3" indent="0" algn="r" rtl="0">
              <a:spcBef>
                <a:spcPts val="0"/>
              </a:spcBef>
              <a:buNone/>
              <a:defRPr sz="600" b="0" i="0" u="none" strike="noStrike" cap="none">
                <a:solidFill>
                  <a:srgbClr val="888888"/>
                </a:solidFill>
                <a:latin typeface="Calibri"/>
                <a:ea typeface="Calibri"/>
                <a:cs typeface="Calibri"/>
                <a:sym typeface="Calibri"/>
              </a:defRPr>
            </a:lvl4pPr>
            <a:lvl5pPr marL="0" marR="0" lvl="4" indent="0" algn="r" rtl="0">
              <a:spcBef>
                <a:spcPts val="0"/>
              </a:spcBef>
              <a:buNone/>
              <a:defRPr sz="600" b="0" i="0" u="none" strike="noStrike" cap="none">
                <a:solidFill>
                  <a:srgbClr val="888888"/>
                </a:solidFill>
                <a:latin typeface="Calibri"/>
                <a:ea typeface="Calibri"/>
                <a:cs typeface="Calibri"/>
                <a:sym typeface="Calibri"/>
              </a:defRPr>
            </a:lvl5pPr>
            <a:lvl6pPr marL="0" marR="0" lvl="5" indent="0" algn="r" rtl="0">
              <a:spcBef>
                <a:spcPts val="0"/>
              </a:spcBef>
              <a:buNone/>
              <a:defRPr sz="600" b="0" i="0" u="none" strike="noStrike" cap="none">
                <a:solidFill>
                  <a:srgbClr val="888888"/>
                </a:solidFill>
                <a:latin typeface="Calibri"/>
                <a:ea typeface="Calibri"/>
                <a:cs typeface="Calibri"/>
                <a:sym typeface="Calibri"/>
              </a:defRPr>
            </a:lvl6pPr>
            <a:lvl7pPr marL="0" marR="0" lvl="6" indent="0" algn="r" rtl="0">
              <a:spcBef>
                <a:spcPts val="0"/>
              </a:spcBef>
              <a:buNone/>
              <a:defRPr sz="600" b="0" i="0" u="none" strike="noStrike" cap="none">
                <a:solidFill>
                  <a:srgbClr val="888888"/>
                </a:solidFill>
                <a:latin typeface="Calibri"/>
                <a:ea typeface="Calibri"/>
                <a:cs typeface="Calibri"/>
                <a:sym typeface="Calibri"/>
              </a:defRPr>
            </a:lvl7pPr>
            <a:lvl8pPr marL="0" marR="0" lvl="7" indent="0" algn="r" rtl="0">
              <a:spcBef>
                <a:spcPts val="0"/>
              </a:spcBef>
              <a:buNone/>
              <a:defRPr sz="600" b="0" i="0" u="none" strike="noStrike" cap="none">
                <a:solidFill>
                  <a:srgbClr val="888888"/>
                </a:solidFill>
                <a:latin typeface="Calibri"/>
                <a:ea typeface="Calibri"/>
                <a:cs typeface="Calibri"/>
                <a:sym typeface="Calibri"/>
              </a:defRPr>
            </a:lvl8pPr>
            <a:lvl9pPr marL="0" marR="0" lvl="8" indent="0" algn="r" rtl="0">
              <a:spcBef>
                <a:spcPts val="0"/>
              </a:spcBef>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728"/>
        <p:cNvGrpSpPr/>
        <p:nvPr/>
      </p:nvGrpSpPr>
      <p:grpSpPr>
        <a:xfrm>
          <a:off x="0" y="0"/>
          <a:ext cx="0" cy="0"/>
          <a:chOff x="0" y="0"/>
          <a:chExt cx="0" cy="0"/>
        </a:xfrm>
      </p:grpSpPr>
      <p:sp>
        <p:nvSpPr>
          <p:cNvPr id="729" name="Google Shape;729;p14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30" name="Google Shape;730;p14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731" name="Google Shape;731;p1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776"/>
        <p:cNvGrpSpPr/>
        <p:nvPr/>
      </p:nvGrpSpPr>
      <p:grpSpPr>
        <a:xfrm>
          <a:off x="0" y="0"/>
          <a:ext cx="0" cy="0"/>
          <a:chOff x="0" y="0"/>
          <a:chExt cx="0" cy="0"/>
        </a:xfrm>
      </p:grpSpPr>
      <p:sp>
        <p:nvSpPr>
          <p:cNvPr id="777" name="Google Shape;777;p16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78" name="Google Shape;778;p16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a:lnSpc>
                <a:spcPct val="115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endParaRPr/>
          </a:p>
        </p:txBody>
      </p:sp>
      <p:sp>
        <p:nvSpPr>
          <p:cNvPr id="779" name="Google Shape;779;p1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14"/>
        <p:cNvGrpSpPr/>
        <p:nvPr/>
      </p:nvGrpSpPr>
      <p:grpSpPr>
        <a:xfrm>
          <a:off x="0" y="0"/>
          <a:ext cx="0" cy="0"/>
          <a:chOff x="0" y="0"/>
          <a:chExt cx="0" cy="0"/>
        </a:xfrm>
      </p:grpSpPr>
      <p:sp>
        <p:nvSpPr>
          <p:cNvPr id="815" name="Google Shape;815;p17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816" name="Google Shape;816;p17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17" name="Google Shape;817;p17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18" name="Google Shape;818;p170"/>
          <p:cNvPicPr preferRelativeResize="0"/>
          <p:nvPr/>
        </p:nvPicPr>
        <p:blipFill rotWithShape="1">
          <a:blip r:embed="rId15">
            <a:alphaModFix/>
          </a:blip>
          <a:srcRect/>
          <a:stretch/>
        </p:blipFill>
        <p:spPr>
          <a:xfrm>
            <a:off x="0" y="0"/>
            <a:ext cx="9144000" cy="51435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6"/>
        <p:cNvGrpSpPr/>
        <p:nvPr/>
      </p:nvGrpSpPr>
      <p:grpSpPr>
        <a:xfrm>
          <a:off x="0" y="0"/>
          <a:ext cx="0" cy="0"/>
          <a:chOff x="0" y="0"/>
          <a:chExt cx="0" cy="0"/>
        </a:xfrm>
      </p:grpSpPr>
      <p:sp>
        <p:nvSpPr>
          <p:cNvPr id="47" name="Google Shape;47;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48" name="Google Shape;48;p1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sp>
        <p:nvSpPr>
          <p:cNvPr id="111" name="Google Shape;111;p27"/>
          <p:cNvSpPr txBox="1">
            <a:spLocks noGrp="1"/>
          </p:cNvSpPr>
          <p:nvPr>
            <p:ph type="sldNum" idx="12"/>
          </p:nvPr>
        </p:nvSpPr>
        <p:spPr>
          <a:xfrm>
            <a:off x="6657975" y="4761976"/>
            <a:ext cx="2057400" cy="253747"/>
          </a:xfrm>
          <a:prstGeom prst="rect">
            <a:avLst/>
          </a:prstGeom>
          <a:noFill/>
          <a:ln>
            <a:noFill/>
          </a:ln>
        </p:spPr>
        <p:txBody>
          <a:bodyPr spcFirstLastPara="1" wrap="square" lIns="68575" tIns="34275" rIns="68575" bIns="34275" anchor="t" anchorCtr="0">
            <a:noAutofit/>
          </a:bodyPr>
          <a:lstStyle>
            <a:lvl1pPr marL="0" marR="0" lvl="0" indent="0" algn="r" rtl="0">
              <a:spcBef>
                <a:spcPts val="0"/>
              </a:spcBef>
              <a:buNone/>
              <a:defRPr sz="1100" b="0" i="0" u="none" strike="noStrike" cap="none">
                <a:solidFill>
                  <a:schemeClr val="dk1"/>
                </a:solidFill>
                <a:latin typeface="Arial"/>
                <a:ea typeface="Arial"/>
                <a:cs typeface="Arial"/>
                <a:sym typeface="Arial"/>
              </a:defRPr>
            </a:lvl1pPr>
            <a:lvl2pPr marL="0" marR="0" lvl="1" indent="0" algn="r" rtl="0">
              <a:spcBef>
                <a:spcPts val="0"/>
              </a:spcBef>
              <a:buNone/>
              <a:defRPr sz="1100" b="0" i="0" u="none" strike="noStrike" cap="none">
                <a:solidFill>
                  <a:schemeClr val="dk1"/>
                </a:solidFill>
                <a:latin typeface="Arial"/>
                <a:ea typeface="Arial"/>
                <a:cs typeface="Arial"/>
                <a:sym typeface="Arial"/>
              </a:defRPr>
            </a:lvl2pPr>
            <a:lvl3pPr marL="0" marR="0" lvl="2" indent="0" algn="r" rtl="0">
              <a:spcBef>
                <a:spcPts val="0"/>
              </a:spcBef>
              <a:buNone/>
              <a:defRPr sz="1100" b="0" i="0" u="none" strike="noStrike" cap="none">
                <a:solidFill>
                  <a:schemeClr val="dk1"/>
                </a:solidFill>
                <a:latin typeface="Arial"/>
                <a:ea typeface="Arial"/>
                <a:cs typeface="Arial"/>
                <a:sym typeface="Arial"/>
              </a:defRPr>
            </a:lvl3pPr>
            <a:lvl4pPr marL="0" marR="0" lvl="3" indent="0" algn="r" rtl="0">
              <a:spcBef>
                <a:spcPts val="0"/>
              </a:spcBef>
              <a:buNone/>
              <a:defRPr sz="1100" b="0" i="0" u="none" strike="noStrike" cap="none">
                <a:solidFill>
                  <a:schemeClr val="dk1"/>
                </a:solidFill>
                <a:latin typeface="Arial"/>
                <a:ea typeface="Arial"/>
                <a:cs typeface="Arial"/>
                <a:sym typeface="Arial"/>
              </a:defRPr>
            </a:lvl4pPr>
            <a:lvl5pPr marL="0" marR="0" lvl="4" indent="0" algn="r" rtl="0">
              <a:spcBef>
                <a:spcPts val="0"/>
              </a:spcBef>
              <a:buNone/>
              <a:defRPr sz="1100" b="0" i="0" u="none" strike="noStrike" cap="none">
                <a:solidFill>
                  <a:schemeClr val="dk1"/>
                </a:solidFill>
                <a:latin typeface="Arial"/>
                <a:ea typeface="Arial"/>
                <a:cs typeface="Arial"/>
                <a:sym typeface="Arial"/>
              </a:defRPr>
            </a:lvl5pPr>
            <a:lvl6pPr marL="0" marR="0" lvl="5" indent="0" algn="r" rtl="0">
              <a:spcBef>
                <a:spcPts val="0"/>
              </a:spcBef>
              <a:buNone/>
              <a:defRPr sz="1100" b="0" i="0" u="none" strike="noStrike" cap="none">
                <a:solidFill>
                  <a:schemeClr val="dk1"/>
                </a:solidFill>
                <a:latin typeface="Arial"/>
                <a:ea typeface="Arial"/>
                <a:cs typeface="Arial"/>
                <a:sym typeface="Arial"/>
              </a:defRPr>
            </a:lvl6pPr>
            <a:lvl7pPr marL="0" marR="0" lvl="6" indent="0" algn="r" rtl="0">
              <a:spcBef>
                <a:spcPts val="0"/>
              </a:spcBef>
              <a:buNone/>
              <a:defRPr sz="1100" b="0" i="0" u="none" strike="noStrike" cap="none">
                <a:solidFill>
                  <a:schemeClr val="dk1"/>
                </a:solidFill>
                <a:latin typeface="Arial"/>
                <a:ea typeface="Arial"/>
                <a:cs typeface="Arial"/>
                <a:sym typeface="Arial"/>
              </a:defRPr>
            </a:lvl7pPr>
            <a:lvl8pPr marL="0" marR="0" lvl="7" indent="0" algn="r" rtl="0">
              <a:spcBef>
                <a:spcPts val="0"/>
              </a:spcBef>
              <a:buNone/>
              <a:defRPr sz="1100" b="0" i="0" u="none" strike="noStrike" cap="none">
                <a:solidFill>
                  <a:schemeClr val="dk1"/>
                </a:solidFill>
                <a:latin typeface="Arial"/>
                <a:ea typeface="Arial"/>
                <a:cs typeface="Arial"/>
                <a:sym typeface="Arial"/>
              </a:defRPr>
            </a:lvl8pPr>
            <a:lvl9pPr marL="0" marR="0" lvl="8" indent="0" algn="r" rtl="0">
              <a:spcBef>
                <a:spcPts val="0"/>
              </a:spcBef>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2" name="Google Shape;112;p27"/>
          <p:cNvSpPr txBox="1">
            <a:spLocks noGrp="1"/>
          </p:cNvSpPr>
          <p:nvPr>
            <p:ph type="title"/>
          </p:nvPr>
        </p:nvSpPr>
        <p:spPr>
          <a:xfrm>
            <a:off x="459485" y="432054"/>
            <a:ext cx="8255888" cy="455014"/>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13" name="Google Shape;113;p27"/>
          <p:cNvSpPr txBox="1">
            <a:spLocks noGrp="1"/>
          </p:cNvSpPr>
          <p:nvPr>
            <p:ph type="body" idx="1"/>
          </p:nvPr>
        </p:nvSpPr>
        <p:spPr>
          <a:xfrm>
            <a:off x="459486" y="1179576"/>
            <a:ext cx="8255889" cy="3263503"/>
          </a:xfrm>
          <a:prstGeom prst="rect">
            <a:avLst/>
          </a:prstGeom>
          <a:noFill/>
          <a:ln>
            <a:noFill/>
          </a:ln>
        </p:spPr>
        <p:txBody>
          <a:bodyPr spcFirstLastPara="1" wrap="square" lIns="68575" tIns="34275" rIns="68575" bIns="34275" anchor="t" anchorCtr="0">
            <a:normAutofit/>
          </a:bodyPr>
          <a:lstStyle>
            <a:lvl1pPr marL="457200" marR="0" lvl="0" indent="-317500" algn="l" rtl="0">
              <a:lnSpc>
                <a:spcPct val="110000"/>
              </a:lnSpc>
              <a:spcBef>
                <a:spcPts val="80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1pPr>
            <a:lvl2pPr marL="914400" marR="0" lvl="1" indent="-304800" algn="l" rtl="0">
              <a:lnSpc>
                <a:spcPct val="110000"/>
              </a:lnSpc>
              <a:spcBef>
                <a:spcPts val="40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298450" algn="l" rtl="0">
              <a:lnSpc>
                <a:spcPct val="110000"/>
              </a:lnSpc>
              <a:spcBef>
                <a:spcPts val="400"/>
              </a:spcBef>
              <a:spcAft>
                <a:spcPts val="0"/>
              </a:spcAft>
              <a:buClr>
                <a:schemeClr val="accent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85750" algn="l" rtl="0">
              <a:lnSpc>
                <a:spcPct val="110000"/>
              </a:lnSpc>
              <a:spcBef>
                <a:spcPts val="400"/>
              </a:spcBef>
              <a:spcAft>
                <a:spcPts val="0"/>
              </a:spcAft>
              <a:buClr>
                <a:schemeClr val="accent1"/>
              </a:buClr>
              <a:buSzPts val="900"/>
              <a:buFont typeface="Arial"/>
              <a:buChar char="•"/>
              <a:defRPr sz="900" b="0" i="0" u="none" strike="noStrike" cap="none">
                <a:solidFill>
                  <a:schemeClr val="dk1"/>
                </a:solidFill>
                <a:latin typeface="Arial"/>
                <a:ea typeface="Arial"/>
                <a:cs typeface="Arial"/>
                <a:sym typeface="Arial"/>
              </a:defRPr>
            </a:lvl4pPr>
            <a:lvl5pPr marL="2286000" marR="0" lvl="4" indent="-279400" algn="l" rtl="0">
              <a:lnSpc>
                <a:spcPct val="90000"/>
              </a:lnSpc>
              <a:spcBef>
                <a:spcPts val="400"/>
              </a:spcBef>
              <a:spcAft>
                <a:spcPts val="0"/>
              </a:spcAft>
              <a:buClr>
                <a:schemeClr val="accent1"/>
              </a:buClr>
              <a:buSzPts val="800"/>
              <a:buFont typeface="Arial"/>
              <a:buChar char="•"/>
              <a:defRPr sz="800" b="0" i="0" u="none" strike="noStrike" cap="none">
                <a:solidFill>
                  <a:srgbClr val="1C2632"/>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114" name="Google Shape;114;p27"/>
          <p:cNvSpPr txBox="1">
            <a:spLocks noGrp="1"/>
          </p:cNvSpPr>
          <p:nvPr>
            <p:ph type="ftr" idx="11"/>
          </p:nvPr>
        </p:nvSpPr>
        <p:spPr>
          <a:xfrm>
            <a:off x="457200" y="4772025"/>
            <a:ext cx="5372100" cy="253746"/>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800" b="0" i="0" u="none" strike="noStrike" cap="none">
                <a:solidFill>
                  <a:schemeClr val="dk1"/>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08">
          <p15:clr>
            <a:srgbClr val="F26B43"/>
          </p15:clr>
        </p15:guide>
        <p15:guide id="3" pos="288">
          <p15:clr>
            <a:srgbClr val="F26B43"/>
          </p15:clr>
        </p15:guide>
        <p15:guide id="4" pos="702">
          <p15:clr>
            <a:srgbClr val="F26B43"/>
          </p15:clr>
        </p15:guide>
        <p15:guide id="5" pos="828">
          <p15:clr>
            <a:srgbClr val="F26B43"/>
          </p15:clr>
        </p15:guide>
        <p15:guide id="6" pos="1242">
          <p15:clr>
            <a:srgbClr val="F26B43"/>
          </p15:clr>
        </p15:guide>
        <p15:guide id="7" pos="1764">
          <p15:clr>
            <a:srgbClr val="F26B43"/>
          </p15:clr>
        </p15:guide>
        <p15:guide id="8" pos="1890">
          <p15:clr>
            <a:srgbClr val="F26B43"/>
          </p15:clr>
        </p15:guide>
        <p15:guide id="9" pos="1368">
          <p15:clr>
            <a:srgbClr val="F26B43"/>
          </p15:clr>
        </p15:guide>
        <p15:guide id="10" pos="2286">
          <p15:clr>
            <a:srgbClr val="F26B43"/>
          </p15:clr>
        </p15:guide>
        <p15:guide id="11" pos="2412">
          <p15:clr>
            <a:srgbClr val="F26B43"/>
          </p15:clr>
        </p15:guide>
        <p15:guide id="12" pos="2934">
          <p15:clr>
            <a:srgbClr val="F26B43"/>
          </p15:clr>
        </p15:guide>
        <p15:guide id="13" pos="3348">
          <p15:clr>
            <a:srgbClr val="F26B43"/>
          </p15:clr>
        </p15:guide>
        <p15:guide id="14" pos="3474">
          <p15:clr>
            <a:srgbClr val="F26B43"/>
          </p15:clr>
        </p15:guide>
        <p15:guide id="15" pos="3870">
          <p15:clr>
            <a:srgbClr val="F26B43"/>
          </p15:clr>
        </p15:guide>
        <p15:guide id="16" pos="4392">
          <p15:clr>
            <a:srgbClr val="F26B43"/>
          </p15:clr>
        </p15:guide>
        <p15:guide id="17" pos="3996">
          <p15:clr>
            <a:srgbClr val="F26B43"/>
          </p15:clr>
        </p15:guide>
        <p15:guide id="18" pos="4932">
          <p15:clr>
            <a:srgbClr val="F26B43"/>
          </p15:clr>
        </p15:guide>
        <p15:guide id="19" pos="4518">
          <p15:clr>
            <a:srgbClr val="F26B43"/>
          </p15:clr>
        </p15:guide>
        <p15:guide id="20" pos="5058">
          <p15:clr>
            <a:srgbClr val="F26B43"/>
          </p15:clr>
        </p15:guide>
        <p15:guide id="21" pos="5472">
          <p15:clr>
            <a:srgbClr val="F26B43"/>
          </p15:clr>
        </p15:guide>
        <p15:guide id="22" orient="horz" pos="72">
          <p15:clr>
            <a:srgbClr val="F26B43"/>
          </p15:clr>
        </p15:guide>
        <p15:guide id="23" orient="horz" pos="252">
          <p15:clr>
            <a:srgbClr val="F26B43"/>
          </p15:clr>
        </p15:guide>
        <p15:guide id="24" orient="horz" pos="864">
          <p15:clr>
            <a:srgbClr val="F26B43"/>
          </p15:clr>
        </p15:guide>
        <p15:guide id="25" orient="horz" pos="3006">
          <p15:clr>
            <a:srgbClr val="F26B43"/>
          </p15:clr>
        </p15:guide>
        <p15:guide id="26" orient="horz" pos="39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66"/>
        <p:cNvGrpSpPr/>
        <p:nvPr/>
      </p:nvGrpSpPr>
      <p:grpSpPr>
        <a:xfrm>
          <a:off x="0" y="0"/>
          <a:ext cx="0" cy="0"/>
          <a:chOff x="0" y="0"/>
          <a:chExt cx="0" cy="0"/>
        </a:xfrm>
      </p:grpSpPr>
      <p:sp>
        <p:nvSpPr>
          <p:cNvPr id="267" name="Google Shape;267;p5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268" name="Google Shape;268;p5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sz="1400">
                <a:solidFill>
                  <a:schemeClr val="dk2"/>
                </a:solidFill>
              </a:defRPr>
            </a:lvl2pPr>
            <a:lvl3pPr marL="1371600" lvl="2" indent="-317500" rtl="0">
              <a:lnSpc>
                <a:spcPct val="115000"/>
              </a:lnSpc>
              <a:spcBef>
                <a:spcPts val="1600"/>
              </a:spcBef>
              <a:spcAft>
                <a:spcPts val="0"/>
              </a:spcAft>
              <a:buClr>
                <a:schemeClr val="dk2"/>
              </a:buClr>
              <a:buSzPts val="1400"/>
              <a:buChar char="■"/>
              <a:defRPr sz="1400">
                <a:solidFill>
                  <a:schemeClr val="dk2"/>
                </a:solidFill>
              </a:defRPr>
            </a:lvl3pPr>
            <a:lvl4pPr marL="1828800" lvl="3" indent="-317500" rtl="0">
              <a:lnSpc>
                <a:spcPct val="115000"/>
              </a:lnSpc>
              <a:spcBef>
                <a:spcPts val="1600"/>
              </a:spcBef>
              <a:spcAft>
                <a:spcPts val="0"/>
              </a:spcAft>
              <a:buClr>
                <a:schemeClr val="dk2"/>
              </a:buClr>
              <a:buSzPts val="1400"/>
              <a:buChar char="●"/>
              <a:defRPr sz="1400">
                <a:solidFill>
                  <a:schemeClr val="dk2"/>
                </a:solidFill>
              </a:defRPr>
            </a:lvl4pPr>
            <a:lvl5pPr marL="2286000" lvl="4" indent="-317500" rtl="0">
              <a:lnSpc>
                <a:spcPct val="115000"/>
              </a:lnSpc>
              <a:spcBef>
                <a:spcPts val="1600"/>
              </a:spcBef>
              <a:spcAft>
                <a:spcPts val="0"/>
              </a:spcAft>
              <a:buClr>
                <a:schemeClr val="dk2"/>
              </a:buClr>
              <a:buSzPts val="1400"/>
              <a:buChar char="○"/>
              <a:defRPr sz="1400">
                <a:solidFill>
                  <a:schemeClr val="dk2"/>
                </a:solidFill>
              </a:defRPr>
            </a:lvl5pPr>
            <a:lvl6pPr marL="2743200" lvl="5" indent="-317500" rtl="0">
              <a:lnSpc>
                <a:spcPct val="115000"/>
              </a:lnSpc>
              <a:spcBef>
                <a:spcPts val="1600"/>
              </a:spcBef>
              <a:spcAft>
                <a:spcPts val="0"/>
              </a:spcAft>
              <a:buClr>
                <a:schemeClr val="dk2"/>
              </a:buClr>
              <a:buSzPts val="1400"/>
              <a:buChar char="■"/>
              <a:defRPr sz="1400">
                <a:solidFill>
                  <a:schemeClr val="dk2"/>
                </a:solidFill>
              </a:defRPr>
            </a:lvl6pPr>
            <a:lvl7pPr marL="3200400" lvl="6" indent="-317500" rtl="0">
              <a:lnSpc>
                <a:spcPct val="115000"/>
              </a:lnSpc>
              <a:spcBef>
                <a:spcPts val="1600"/>
              </a:spcBef>
              <a:spcAft>
                <a:spcPts val="0"/>
              </a:spcAft>
              <a:buClr>
                <a:schemeClr val="dk2"/>
              </a:buClr>
              <a:buSzPts val="1400"/>
              <a:buChar char="●"/>
              <a:defRPr sz="1400">
                <a:solidFill>
                  <a:schemeClr val="dk2"/>
                </a:solidFill>
              </a:defRPr>
            </a:lvl7pPr>
            <a:lvl8pPr marL="3657600" lvl="7" indent="-317500" rtl="0">
              <a:lnSpc>
                <a:spcPct val="115000"/>
              </a:lnSpc>
              <a:spcBef>
                <a:spcPts val="1600"/>
              </a:spcBef>
              <a:spcAft>
                <a:spcPts val="0"/>
              </a:spcAft>
              <a:buClr>
                <a:schemeClr val="dk2"/>
              </a:buClr>
              <a:buSzPts val="1400"/>
              <a:buChar char="○"/>
              <a:defRPr sz="1400">
                <a:solidFill>
                  <a:schemeClr val="dk2"/>
                </a:solidFill>
              </a:defRPr>
            </a:lvl8pPr>
            <a:lvl9pPr marL="4114800" lvl="8" indent="-317500" rtl="0">
              <a:lnSpc>
                <a:spcPct val="115000"/>
              </a:lnSpc>
              <a:spcBef>
                <a:spcPts val="1600"/>
              </a:spcBef>
              <a:spcAft>
                <a:spcPts val="1600"/>
              </a:spcAft>
              <a:buClr>
                <a:schemeClr val="dk2"/>
              </a:buClr>
              <a:buSzPts val="1400"/>
              <a:buChar char="■"/>
              <a:defRPr sz="1400">
                <a:solidFill>
                  <a:schemeClr val="dk2"/>
                </a:solidFill>
              </a:defRPr>
            </a:lvl9pPr>
          </a:lstStyle>
          <a:p>
            <a:endParaRPr/>
          </a:p>
        </p:txBody>
      </p:sp>
      <p:sp>
        <p:nvSpPr>
          <p:cNvPr id="269" name="Google Shape;269;p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0"/>
        <p:cNvGrpSpPr/>
        <p:nvPr/>
      </p:nvGrpSpPr>
      <p:grpSpPr>
        <a:xfrm>
          <a:off x="0" y="0"/>
          <a:ext cx="0" cy="0"/>
          <a:chOff x="0" y="0"/>
          <a:chExt cx="0" cy="0"/>
        </a:xfrm>
      </p:grpSpPr>
      <p:sp>
        <p:nvSpPr>
          <p:cNvPr id="331" name="Google Shape;331;p66"/>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800"/>
              <a:buFont typeface="Arial"/>
              <a:buNone/>
              <a:defRPr sz="1800"/>
            </a:lvl2pPr>
            <a:lvl3pPr lvl="2" rtl="0">
              <a:spcBef>
                <a:spcPts val="0"/>
              </a:spcBef>
              <a:spcAft>
                <a:spcPts val="0"/>
              </a:spcAft>
              <a:buSzPts val="1800"/>
              <a:buFont typeface="Arial"/>
              <a:buNone/>
              <a:defRPr sz="1800"/>
            </a:lvl3pPr>
            <a:lvl4pPr lvl="3" rtl="0">
              <a:spcBef>
                <a:spcPts val="0"/>
              </a:spcBef>
              <a:spcAft>
                <a:spcPts val="0"/>
              </a:spcAft>
              <a:buSzPts val="1800"/>
              <a:buFont typeface="Arial"/>
              <a:buNone/>
              <a:defRPr sz="1800"/>
            </a:lvl4pPr>
            <a:lvl5pPr lvl="4" rtl="0">
              <a:spcBef>
                <a:spcPts val="0"/>
              </a:spcBef>
              <a:spcAft>
                <a:spcPts val="0"/>
              </a:spcAft>
              <a:buSzPts val="1800"/>
              <a:buFont typeface="Arial"/>
              <a:buNone/>
              <a:defRPr sz="1800"/>
            </a:lvl5pPr>
            <a:lvl6pPr lvl="5" rtl="0">
              <a:spcBef>
                <a:spcPts val="0"/>
              </a:spcBef>
              <a:spcAft>
                <a:spcPts val="0"/>
              </a:spcAft>
              <a:buSzPts val="1800"/>
              <a:buFont typeface="Arial"/>
              <a:buNone/>
              <a:defRPr sz="1800"/>
            </a:lvl6pPr>
            <a:lvl7pPr lvl="6" rtl="0">
              <a:spcBef>
                <a:spcPts val="0"/>
              </a:spcBef>
              <a:spcAft>
                <a:spcPts val="0"/>
              </a:spcAft>
              <a:buSzPts val="1800"/>
              <a:buFont typeface="Arial"/>
              <a:buNone/>
              <a:defRPr sz="1800"/>
            </a:lvl7pPr>
            <a:lvl8pPr lvl="7" rtl="0">
              <a:spcBef>
                <a:spcPts val="0"/>
              </a:spcBef>
              <a:spcAft>
                <a:spcPts val="0"/>
              </a:spcAft>
              <a:buSzPts val="1800"/>
              <a:buFont typeface="Arial"/>
              <a:buNone/>
              <a:defRPr sz="1800"/>
            </a:lvl8pPr>
            <a:lvl9pPr lvl="8" rtl="0">
              <a:spcBef>
                <a:spcPts val="0"/>
              </a:spcBef>
              <a:spcAft>
                <a:spcPts val="0"/>
              </a:spcAft>
              <a:buSzPts val="1800"/>
              <a:buFont typeface="Arial"/>
              <a:buNone/>
              <a:defRPr sz="1800"/>
            </a:lvl9pPr>
          </a:lstStyle>
          <a:p>
            <a:endParaRPr/>
          </a:p>
        </p:txBody>
      </p:sp>
      <p:sp>
        <p:nvSpPr>
          <p:cNvPr id="332" name="Google Shape;332;p66"/>
          <p:cNvSpPr txBox="1">
            <a:spLocks noGrp="1"/>
          </p:cNvSpPr>
          <p:nvPr>
            <p:ph type="body" idx="1"/>
          </p:nvPr>
        </p:nvSpPr>
        <p:spPr>
          <a:xfrm>
            <a:off x="457200" y="1200150"/>
            <a:ext cx="8229600" cy="33945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3" name="Google Shape;333;p66"/>
          <p:cNvSpPr txBox="1">
            <a:spLocks noGrp="1"/>
          </p:cNvSpPr>
          <p:nvPr>
            <p:ph type="dt" idx="10"/>
          </p:nvPr>
        </p:nvSpPr>
        <p:spPr>
          <a:xfrm>
            <a:off x="457201" y="4767262"/>
            <a:ext cx="2133599" cy="2739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34" name="Google Shape;334;p66"/>
          <p:cNvSpPr txBox="1">
            <a:spLocks noGrp="1"/>
          </p:cNvSpPr>
          <p:nvPr>
            <p:ph type="ftr" idx="11"/>
          </p:nvPr>
        </p:nvSpPr>
        <p:spPr>
          <a:xfrm>
            <a:off x="3124200" y="4767262"/>
            <a:ext cx="2895600" cy="2739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35" name="Google Shape;335;p66"/>
          <p:cNvSpPr txBox="1">
            <a:spLocks noGrp="1"/>
          </p:cNvSpPr>
          <p:nvPr>
            <p:ph type="sldNum" idx="12"/>
          </p:nvPr>
        </p:nvSpPr>
        <p:spPr>
          <a:xfrm>
            <a:off x="6553201" y="4767262"/>
            <a:ext cx="2133599"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59"/>
        <p:cNvGrpSpPr/>
        <p:nvPr/>
      </p:nvGrpSpPr>
      <p:grpSpPr>
        <a:xfrm>
          <a:off x="0" y="0"/>
          <a:ext cx="0" cy="0"/>
          <a:chOff x="0" y="0"/>
          <a:chExt cx="0" cy="0"/>
        </a:xfrm>
      </p:grpSpPr>
      <p:sp>
        <p:nvSpPr>
          <p:cNvPr id="360" name="Google Shape;360;p7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361" name="Google Shape;361;p7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362" name="Google Shape;362;p7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04"/>
        <p:cNvGrpSpPr/>
        <p:nvPr/>
      </p:nvGrpSpPr>
      <p:grpSpPr>
        <a:xfrm>
          <a:off x="0" y="0"/>
          <a:ext cx="0" cy="0"/>
          <a:chOff x="0" y="0"/>
          <a:chExt cx="0" cy="0"/>
        </a:xfrm>
      </p:grpSpPr>
      <p:sp>
        <p:nvSpPr>
          <p:cNvPr id="405" name="Google Shape;405;p8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406" name="Google Shape;406;p8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407" name="Google Shape;407;p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8"/>
        <p:cNvGrpSpPr/>
        <p:nvPr/>
      </p:nvGrpSpPr>
      <p:grpSpPr>
        <a:xfrm>
          <a:off x="0" y="0"/>
          <a:ext cx="0" cy="0"/>
          <a:chOff x="0" y="0"/>
          <a:chExt cx="0" cy="0"/>
        </a:xfrm>
      </p:grpSpPr>
      <p:sp>
        <p:nvSpPr>
          <p:cNvPr id="469" name="Google Shape;469;p98"/>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marR="0" lvl="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sp>
        <p:nvSpPr>
          <p:cNvPr id="470" name="Google Shape;470;p98"/>
          <p:cNvSpPr txBox="1">
            <a:spLocks noGrp="1"/>
          </p:cNvSpPr>
          <p:nvPr>
            <p:ph type="body" idx="1"/>
          </p:nvPr>
        </p:nvSpPr>
        <p:spPr>
          <a:xfrm>
            <a:off x="228600" y="800100"/>
            <a:ext cx="4114800" cy="2262982"/>
          </a:xfrm>
          <a:prstGeom prst="rect">
            <a:avLst/>
          </a:prstGeom>
          <a:noFill/>
          <a:ln>
            <a:noFill/>
          </a:ln>
        </p:spPr>
        <p:txBody>
          <a:bodyPr spcFirstLastPara="1" wrap="square" lIns="45725" tIns="22850" rIns="45725" bIns="22850" anchor="t" anchorCtr="0">
            <a:normAutofit/>
          </a:bodyPr>
          <a:lstStyle>
            <a:lvl1pPr marL="457200" marR="0" lvl="0"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1pPr>
            <a:lvl2pPr marL="914400" marR="0" lvl="1" indent="-317500" algn="l" rtl="0">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4pPr>
            <a:lvl5pPr marL="2286000" marR="0" lvl="4"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5pPr>
            <a:lvl6pPr marL="2743200" marR="0" lvl="5"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6pPr>
            <a:lvl7pPr marL="3200400" marR="0" lvl="6"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7pPr>
            <a:lvl8pPr marL="3657600" marR="0" lvl="7"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8pPr>
            <a:lvl9pPr marL="4114800" marR="0" lvl="8"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9pPr>
          </a:lstStyle>
          <a:p>
            <a:endParaRPr/>
          </a:p>
        </p:txBody>
      </p:sp>
      <p:sp>
        <p:nvSpPr>
          <p:cNvPr id="471" name="Google Shape;471;p98"/>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marR="0" lvl="0" algn="l" rtl="0">
              <a:lnSpc>
                <a:spcPct val="100000"/>
              </a:lnSpc>
              <a:spcBef>
                <a:spcPts val="0"/>
              </a:spcBef>
              <a:spcAft>
                <a:spcPts val="0"/>
              </a:spcAft>
              <a:buClr>
                <a:srgbClr val="000000"/>
              </a:buClr>
              <a:buSzPts val="700"/>
              <a:buFont typeface="Arial"/>
              <a:buNone/>
              <a:defRPr sz="6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472" name="Google Shape;472;p98"/>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marR="0" lvl="0" algn="ctr" rtl="0">
              <a:lnSpc>
                <a:spcPct val="100000"/>
              </a:lnSpc>
              <a:spcBef>
                <a:spcPts val="0"/>
              </a:spcBef>
              <a:spcAft>
                <a:spcPts val="0"/>
              </a:spcAft>
              <a:buClr>
                <a:srgbClr val="000000"/>
              </a:buClr>
              <a:buSzPts val="700"/>
              <a:buFont typeface="Arial"/>
              <a:buNone/>
              <a:defRPr sz="6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473" name="Google Shape;473;p98"/>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3"/>
        <p:cNvGrpSpPr/>
        <p:nvPr/>
      </p:nvGrpSpPr>
      <p:grpSpPr>
        <a:xfrm>
          <a:off x="0" y="0"/>
          <a:ext cx="0" cy="0"/>
          <a:chOff x="0" y="0"/>
          <a:chExt cx="0" cy="0"/>
        </a:xfrm>
      </p:grpSpPr>
      <p:sp>
        <p:nvSpPr>
          <p:cNvPr id="544" name="Google Shape;544;p110"/>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
        <p:nvSpPr>
          <p:cNvPr id="545" name="Google Shape;545;p110"/>
          <p:cNvSpPr txBox="1">
            <a:spLocks noGrp="1"/>
          </p:cNvSpPr>
          <p:nvPr>
            <p:ph type="body" idx="1"/>
          </p:nvPr>
        </p:nvSpPr>
        <p:spPr>
          <a:xfrm>
            <a:off x="457200" y="1200150"/>
            <a:ext cx="8229600" cy="33945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46" name="Google Shape;546;p110"/>
          <p:cNvSpPr txBox="1">
            <a:spLocks noGrp="1"/>
          </p:cNvSpPr>
          <p:nvPr>
            <p:ph type="dt" idx="10"/>
          </p:nvPr>
        </p:nvSpPr>
        <p:spPr>
          <a:xfrm>
            <a:off x="457201" y="4767262"/>
            <a:ext cx="2133599" cy="2739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47" name="Google Shape;547;p110"/>
          <p:cNvSpPr txBox="1">
            <a:spLocks noGrp="1"/>
          </p:cNvSpPr>
          <p:nvPr>
            <p:ph type="ftr" idx="11"/>
          </p:nvPr>
        </p:nvSpPr>
        <p:spPr>
          <a:xfrm>
            <a:off x="3124200" y="4767262"/>
            <a:ext cx="2895600" cy="2739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48" name="Google Shape;548;p110"/>
          <p:cNvSpPr txBox="1">
            <a:spLocks noGrp="1"/>
          </p:cNvSpPr>
          <p:nvPr>
            <p:ph type="sldNum" idx="12"/>
          </p:nvPr>
        </p:nvSpPr>
        <p:spPr>
          <a:xfrm>
            <a:off x="6553201" y="4767262"/>
            <a:ext cx="2133599"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9.xml"/><Relationship Id="rId5" Type="http://schemas.openxmlformats.org/officeDocument/2006/relationships/image" Target="../media/image26.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9.xml"/><Relationship Id="rId6" Type="http://schemas.openxmlformats.org/officeDocument/2006/relationships/image" Target="../media/image26.png"/><Relationship Id="rId5" Type="http://schemas.openxmlformats.org/officeDocument/2006/relationships/image" Target="../media/image46.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8.xml"/><Relationship Id="rId5" Type="http://schemas.openxmlformats.org/officeDocument/2006/relationships/image" Target="../media/image47.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3.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78.xml"/><Relationship Id="rId5" Type="http://schemas.openxmlformats.org/officeDocument/2006/relationships/image" Target="../media/image50.png"/><Relationship Id="rId4" Type="http://schemas.openxmlformats.org/officeDocument/2006/relationships/image" Target="../media/image49.jp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8.xml"/><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63.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78.xm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91.xml"/><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91.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91.xml"/><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9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125.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63.xml"/><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03.xml"/><Relationship Id="rId4"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03.xml"/><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63.xml"/></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9.xml"/><Relationship Id="rId1" Type="http://schemas.openxmlformats.org/officeDocument/2006/relationships/slideLayout" Target="../slideLayouts/slideLayout63.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4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6.pn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63.xml"/><Relationship Id="rId5" Type="http://schemas.openxmlformats.org/officeDocument/2006/relationships/image" Target="../media/image70.png"/><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1.xml"/><Relationship Id="rId1" Type="http://schemas.openxmlformats.org/officeDocument/2006/relationships/slideLayout" Target="../slideLayouts/slideLayout158.xml"/><Relationship Id="rId5" Type="http://schemas.openxmlformats.org/officeDocument/2006/relationships/image" Target="../media/image73.png"/><Relationship Id="rId4" Type="http://schemas.openxmlformats.org/officeDocument/2006/relationships/image" Target="../media/image72.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148.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3.xml"/><Relationship Id="rId1" Type="http://schemas.openxmlformats.org/officeDocument/2006/relationships/slideLayout" Target="../slideLayouts/slideLayout104.xml"/></Relationships>
</file>

<file path=ppt/slides/_rels/slide3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4.xml"/><Relationship Id="rId1" Type="http://schemas.openxmlformats.org/officeDocument/2006/relationships/slideLayout" Target="../slideLayouts/slideLayout104.xml"/></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5.xml"/><Relationship Id="rId1" Type="http://schemas.openxmlformats.org/officeDocument/2006/relationships/slideLayout" Target="../slideLayouts/slideLayout104.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6.xml"/><Relationship Id="rId1" Type="http://schemas.openxmlformats.org/officeDocument/2006/relationships/slideLayout" Target="../slideLayouts/slideLayout104.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63.xml"/><Relationship Id="rId4" Type="http://schemas.openxmlformats.org/officeDocument/2006/relationships/image" Target="../media/image84.png"/></Relationships>
</file>

<file path=ppt/slides/_rels/slide38.xml.rels><?xml version="1.0" encoding="UTF-8" standalone="yes"?>
<Relationships xmlns="http://schemas.openxmlformats.org/package/2006/relationships"><Relationship Id="rId8" Type="http://schemas.openxmlformats.org/officeDocument/2006/relationships/image" Target="../media/image86.jpg"/><Relationship Id="rId3" Type="http://schemas.openxmlformats.org/officeDocument/2006/relationships/hyperlink" Target="https://docs.google.com/document/d/1mWCa2t2_LKO-rlhvbBdQW6a_UWNxaAVj/edit?ouid=112754757581092235855&amp;rtpof=true&amp;sd=true&amp;usp=sharing" TargetMode="External"/><Relationship Id="rId7" Type="http://schemas.openxmlformats.org/officeDocument/2006/relationships/image" Target="../media/image85.jpg"/><Relationship Id="rId2" Type="http://schemas.openxmlformats.org/officeDocument/2006/relationships/notesSlide" Target="../notesSlides/notesSlide38.xml"/><Relationship Id="rId1" Type="http://schemas.openxmlformats.org/officeDocument/2006/relationships/slideLayout" Target="../slideLayouts/slideLayout112.xml"/><Relationship Id="rId6" Type="http://schemas.openxmlformats.org/officeDocument/2006/relationships/hyperlink" Target="https://docs.google.com/document/d/1039SmHrq6J0Dz2uTeTPEZOqTFXe_4DVD/edit?ouid=112754757581092235855&amp;rtpof=true&amp;sd=true&amp;usp=sharing" TargetMode="External"/><Relationship Id="rId5" Type="http://schemas.openxmlformats.org/officeDocument/2006/relationships/hyperlink" Target="https://docs.google.com/document/d/14SplS0KXdNEMv1o2_ju3D70zpyHSgTtzh6pSDE6i2mc/edit?usp=sharing" TargetMode="External"/><Relationship Id="rId4" Type="http://schemas.openxmlformats.org/officeDocument/2006/relationships/hyperlink" Target="https://docs.google.com/document/d/1qxOdOkIcosWUkaSlaqpO1Gi40W4XJmYJAvHNrMIWCxo/edit?usp=sharin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6.xml"/><Relationship Id="rId5" Type="http://schemas.openxmlformats.org/officeDocument/2006/relationships/image" Target="../media/image26.png"/><Relationship Id="rId4" Type="http://schemas.openxmlformats.org/officeDocument/2006/relationships/image" Target="../media/image37.png"/></Relationships>
</file>

<file path=ppt/slides/_rels/slide4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0.xml"/><Relationship Id="rId1" Type="http://schemas.openxmlformats.org/officeDocument/2006/relationships/slideLayout" Target="../slideLayouts/slideLayout136.xml"/></Relationships>
</file>

<file path=ppt/slides/_rels/slide41.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41.xml"/><Relationship Id="rId1" Type="http://schemas.openxmlformats.org/officeDocument/2006/relationships/slideLayout" Target="../slideLayouts/slideLayout13.xml"/><Relationship Id="rId5" Type="http://schemas.openxmlformats.org/officeDocument/2006/relationships/image" Target="../media/image90.png"/><Relationship Id="rId4" Type="http://schemas.openxmlformats.org/officeDocument/2006/relationships/image" Target="../media/image89.png"/></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64.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43.xml"/><Relationship Id="rId5" Type="http://schemas.openxmlformats.org/officeDocument/2006/relationships/image" Target="../media/image26.png"/><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43.xml"/><Relationship Id="rId5" Type="http://schemas.openxmlformats.org/officeDocument/2006/relationships/image" Target="../media/image26.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43.xml"/><Relationship Id="rId5" Type="http://schemas.openxmlformats.org/officeDocument/2006/relationships/image" Target="../media/image40.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43.xml"/><Relationship Id="rId5" Type="http://schemas.openxmlformats.org/officeDocument/2006/relationships/image" Target="../media/image41.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18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endParaRPr/>
          </a:p>
        </p:txBody>
      </p:sp>
      <p:sp>
        <p:nvSpPr>
          <p:cNvPr id="879" name="Google Shape;879;p18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endParaRPr/>
          </a:p>
        </p:txBody>
      </p:sp>
      <p:pic>
        <p:nvPicPr>
          <p:cNvPr id="880" name="Google Shape;880;p184"/>
          <p:cNvPicPr preferRelativeResize="0"/>
          <p:nvPr/>
        </p:nvPicPr>
        <p:blipFill rotWithShape="1">
          <a:blip r:embed="rId3">
            <a:alphaModFix/>
          </a:blip>
          <a:srcRect/>
          <a:stretch/>
        </p:blipFill>
        <p:spPr>
          <a:xfrm>
            <a:off x="0" y="-50242"/>
            <a:ext cx="9144000" cy="5143500"/>
          </a:xfrm>
          <a:prstGeom prst="rect">
            <a:avLst/>
          </a:prstGeom>
          <a:noFill/>
          <a:ln>
            <a:noFill/>
          </a:ln>
        </p:spPr>
      </p:pic>
      <p:sp>
        <p:nvSpPr>
          <p:cNvPr id="881" name="Google Shape;881;p184"/>
          <p:cNvSpPr txBox="1"/>
          <p:nvPr/>
        </p:nvSpPr>
        <p:spPr>
          <a:xfrm>
            <a:off x="311725" y="106425"/>
            <a:ext cx="8520600" cy="1754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 sz="3600" b="1" i="0" u="none" strike="noStrike" cap="none">
                <a:solidFill>
                  <a:schemeClr val="lt1"/>
                </a:solidFill>
                <a:latin typeface="Montserrat"/>
                <a:ea typeface="Montserrat"/>
                <a:cs typeface="Montserrat"/>
                <a:sym typeface="Montserrat"/>
              </a:rPr>
              <a:t>Maternal Mental Health: </a:t>
            </a:r>
            <a:endParaRPr sz="3600" b="1" i="0" u="none" strike="noStrike" cap="none">
              <a:solidFill>
                <a:schemeClr val="lt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3600"/>
              <a:buFont typeface="Arial"/>
              <a:buNone/>
            </a:pPr>
            <a:r>
              <a:rPr lang="en" sz="3600" b="1" i="0" u="none" strike="noStrike" cap="none">
                <a:solidFill>
                  <a:schemeClr val="lt1"/>
                </a:solidFill>
                <a:latin typeface="Montserrat"/>
                <a:ea typeface="Montserrat"/>
                <a:cs typeface="Montserrat"/>
                <a:sym typeface="Montserrat"/>
              </a:rPr>
              <a:t>A National Landscape Review &amp; State Policy Opportunities </a:t>
            </a:r>
            <a:endParaRPr sz="3600" b="1" i="0" u="none" strike="noStrike" cap="none">
              <a:solidFill>
                <a:schemeClr val="lt1"/>
              </a:solidFill>
              <a:latin typeface="Montserrat"/>
              <a:ea typeface="Montserrat"/>
              <a:cs typeface="Montserrat"/>
              <a:sym typeface="Montserrat"/>
            </a:endParaRPr>
          </a:p>
        </p:txBody>
      </p:sp>
      <p:sp>
        <p:nvSpPr>
          <p:cNvPr id="882" name="Google Shape;882;p184"/>
          <p:cNvSpPr txBox="1"/>
          <p:nvPr/>
        </p:nvSpPr>
        <p:spPr>
          <a:xfrm>
            <a:off x="3368375" y="1817125"/>
            <a:ext cx="4878000" cy="1816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400"/>
              <a:buFont typeface="Arial"/>
              <a:buNone/>
            </a:pPr>
            <a:endParaRPr sz="1700" b="1">
              <a:solidFill>
                <a:schemeClr val="accent4"/>
              </a:solidFill>
              <a:latin typeface="Helvetica Neue"/>
              <a:ea typeface="Helvetica Neue"/>
              <a:cs typeface="Helvetica Neue"/>
              <a:sym typeface="Helvetica Neue"/>
            </a:endParaRPr>
          </a:p>
          <a:p>
            <a:pPr marL="0" lvl="0" indent="0" algn="l" rtl="0">
              <a:spcBef>
                <a:spcPts val="0"/>
              </a:spcBef>
              <a:spcAft>
                <a:spcPts val="0"/>
              </a:spcAft>
              <a:buClr>
                <a:schemeClr val="dk1"/>
              </a:buClr>
              <a:buSzPts val="1400"/>
              <a:buFont typeface="Arial"/>
              <a:buNone/>
            </a:pPr>
            <a:r>
              <a:rPr lang="en" sz="1700" b="1">
                <a:solidFill>
                  <a:schemeClr val="accent4"/>
                </a:solidFill>
                <a:latin typeface="Georgia"/>
                <a:ea typeface="Georgia"/>
                <a:cs typeface="Georgia"/>
                <a:sym typeface="Georgia"/>
              </a:rPr>
              <a:t>July 9, 2026</a:t>
            </a:r>
            <a:endParaRPr sz="1700" b="1">
              <a:solidFill>
                <a:schemeClr val="accent4"/>
              </a:solidFill>
              <a:latin typeface="Georgia"/>
              <a:ea typeface="Georgia"/>
              <a:cs typeface="Georgia"/>
              <a:sym typeface="Georgia"/>
            </a:endParaRPr>
          </a:p>
          <a:p>
            <a:pPr marL="0" lvl="0" indent="0" algn="l" rtl="0">
              <a:spcBef>
                <a:spcPts val="0"/>
              </a:spcBef>
              <a:spcAft>
                <a:spcPts val="0"/>
              </a:spcAft>
              <a:buClr>
                <a:schemeClr val="dk1"/>
              </a:buClr>
              <a:buSzPts val="1400"/>
              <a:buFont typeface="Arial"/>
              <a:buNone/>
            </a:pPr>
            <a:endParaRPr sz="1000" b="1">
              <a:solidFill>
                <a:schemeClr val="accent4"/>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400"/>
              <a:buFont typeface="Arial"/>
              <a:buNone/>
            </a:pPr>
            <a:r>
              <a:rPr lang="en" sz="1700" b="1" i="0" u="none" strike="noStrike" cap="none">
                <a:solidFill>
                  <a:srgbClr val="FF585D"/>
                </a:solidFill>
                <a:latin typeface="Georgia"/>
                <a:ea typeface="Georgia"/>
                <a:cs typeface="Georgia"/>
                <a:sym typeface="Georgia"/>
              </a:rPr>
              <a:t>Joy Burkhard, MBA                                              </a:t>
            </a:r>
            <a:endParaRPr sz="1700" b="1" i="0" u="none" strike="noStrike" cap="none">
              <a:solidFill>
                <a:srgbClr val="FF585D"/>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400"/>
              <a:buFont typeface="Arial"/>
              <a:buNone/>
            </a:pPr>
            <a:r>
              <a:rPr lang="en" sz="1700" b="1" i="0" u="none" strike="noStrike" cap="none">
                <a:solidFill>
                  <a:schemeClr val="lt1"/>
                </a:solidFill>
                <a:latin typeface="Georgia"/>
                <a:ea typeface="Georgia"/>
                <a:cs typeface="Georgia"/>
                <a:sym typeface="Georgia"/>
              </a:rPr>
              <a:t>Executive Director</a:t>
            </a:r>
            <a:endParaRPr sz="1400" i="0" u="none" strike="noStrike" cap="none">
              <a:solidFill>
                <a:srgbClr val="000000"/>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400"/>
              <a:buFont typeface="Arial"/>
              <a:buNone/>
            </a:pPr>
            <a:r>
              <a:rPr lang="en" sz="1700" b="1" i="0" u="none" strike="noStrike" cap="none">
                <a:solidFill>
                  <a:schemeClr val="lt1"/>
                </a:solidFill>
                <a:latin typeface="Georgia"/>
                <a:ea typeface="Georgia"/>
                <a:cs typeface="Georgia"/>
                <a:sym typeface="Georgia"/>
              </a:rPr>
              <a:t>The Policy Center for Maternal Mental Health</a:t>
            </a:r>
            <a:endParaRPr sz="1700" b="1" i="0" u="none" strike="noStrike" cap="none">
              <a:solidFill>
                <a:srgbClr val="000000"/>
              </a:solidFill>
              <a:latin typeface="Georgia"/>
              <a:ea typeface="Georgia"/>
              <a:cs typeface="Georgia"/>
              <a:sym typeface="Georgia"/>
            </a:endParaRPr>
          </a:p>
        </p:txBody>
      </p:sp>
      <p:pic>
        <p:nvPicPr>
          <p:cNvPr id="883" name="Google Shape;883;p184"/>
          <p:cNvPicPr preferRelativeResize="0"/>
          <p:nvPr/>
        </p:nvPicPr>
        <p:blipFill>
          <a:blip r:embed="rId4">
            <a:alphaModFix/>
          </a:blip>
          <a:stretch>
            <a:fillRect/>
          </a:stretch>
        </p:blipFill>
        <p:spPr>
          <a:xfrm>
            <a:off x="1781975" y="1928975"/>
            <a:ext cx="1438599" cy="14385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pic>
        <p:nvPicPr>
          <p:cNvPr id="972" name="Google Shape;972;p193"/>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973" name="Google Shape;973;p193"/>
          <p:cNvPicPr preferRelativeResize="0"/>
          <p:nvPr/>
        </p:nvPicPr>
        <p:blipFill rotWithShape="1">
          <a:blip r:embed="rId4">
            <a:alphaModFix/>
          </a:blip>
          <a:srcRect t="32607" b="31338"/>
          <a:stretch/>
        </p:blipFill>
        <p:spPr>
          <a:xfrm>
            <a:off x="0" y="10707"/>
            <a:ext cx="9144001" cy="977675"/>
          </a:xfrm>
          <a:prstGeom prst="rect">
            <a:avLst/>
          </a:prstGeom>
          <a:noFill/>
          <a:ln>
            <a:noFill/>
          </a:ln>
        </p:spPr>
      </p:pic>
      <p:sp>
        <p:nvSpPr>
          <p:cNvPr id="974" name="Google Shape;974;p193"/>
          <p:cNvSpPr txBox="1"/>
          <p:nvPr/>
        </p:nvSpPr>
        <p:spPr>
          <a:xfrm>
            <a:off x="616550" y="123000"/>
            <a:ext cx="81993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AR Maternal Depression (Self Report)</a:t>
            </a:r>
            <a:endParaRPr sz="3000" b="1">
              <a:solidFill>
                <a:schemeClr val="lt1"/>
              </a:solidFill>
              <a:latin typeface="Montserrat"/>
              <a:ea typeface="Montserrat"/>
              <a:cs typeface="Montserrat"/>
              <a:sym typeface="Montserrat"/>
            </a:endParaRPr>
          </a:p>
        </p:txBody>
      </p:sp>
      <p:pic>
        <p:nvPicPr>
          <p:cNvPr id="975" name="Google Shape;975;p193" title="Screenshot 2026-03-30 at 6.05.33 PM.png"/>
          <p:cNvPicPr preferRelativeResize="0"/>
          <p:nvPr/>
        </p:nvPicPr>
        <p:blipFill>
          <a:blip r:embed="rId5">
            <a:alphaModFix/>
          </a:blip>
          <a:stretch>
            <a:fillRect/>
          </a:stretch>
        </p:blipFill>
        <p:spPr>
          <a:xfrm>
            <a:off x="56683" y="1000145"/>
            <a:ext cx="4728802" cy="3789950"/>
          </a:xfrm>
          <a:prstGeom prst="rect">
            <a:avLst/>
          </a:prstGeom>
          <a:noFill/>
          <a:ln>
            <a:noFill/>
          </a:ln>
        </p:spPr>
      </p:pic>
      <p:pic>
        <p:nvPicPr>
          <p:cNvPr id="976" name="Google Shape;976;p193" title="Screenshot 2026-03-30 at 6.06.44 PM.png"/>
          <p:cNvPicPr preferRelativeResize="0"/>
          <p:nvPr/>
        </p:nvPicPr>
        <p:blipFill rotWithShape="1">
          <a:blip r:embed="rId6">
            <a:alphaModFix/>
          </a:blip>
          <a:srcRect l="3531"/>
          <a:stretch/>
        </p:blipFill>
        <p:spPr>
          <a:xfrm>
            <a:off x="4785475" y="988375"/>
            <a:ext cx="4257375" cy="3636562"/>
          </a:xfrm>
          <a:prstGeom prst="rect">
            <a:avLst/>
          </a:prstGeom>
          <a:noFill/>
          <a:ln>
            <a:noFill/>
          </a:ln>
        </p:spPr>
      </p:pic>
    </p:spTree>
  </p:cSld>
  <p:clrMapOvr>
    <a:masterClrMapping/>
  </p:clrMapOvr>
  <p:transition spd="med">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pic>
        <p:nvPicPr>
          <p:cNvPr id="982" name="Google Shape;982;p194"/>
          <p:cNvPicPr preferRelativeResize="0"/>
          <p:nvPr/>
        </p:nvPicPr>
        <p:blipFill>
          <a:blip r:embed="rId3">
            <a:alphaModFix/>
          </a:blip>
          <a:stretch>
            <a:fillRect/>
          </a:stretch>
        </p:blipFill>
        <p:spPr>
          <a:xfrm>
            <a:off x="0" y="0"/>
            <a:ext cx="9144000" cy="5143500"/>
          </a:xfrm>
          <a:prstGeom prst="rect">
            <a:avLst/>
          </a:prstGeom>
          <a:noFill/>
          <a:ln>
            <a:noFill/>
          </a:ln>
        </p:spPr>
      </p:pic>
      <p:sp>
        <p:nvSpPr>
          <p:cNvPr id="983" name="Google Shape;983;p194"/>
          <p:cNvSpPr txBox="1"/>
          <p:nvPr/>
        </p:nvSpPr>
        <p:spPr>
          <a:xfrm>
            <a:off x="312025" y="977675"/>
            <a:ext cx="6308400" cy="3832500"/>
          </a:xfrm>
          <a:prstGeom prst="rect">
            <a:avLst/>
          </a:prstGeom>
          <a:noFill/>
          <a:ln>
            <a:noFill/>
          </a:ln>
        </p:spPr>
        <p:txBody>
          <a:bodyPr spcFirstLastPara="1" wrap="square" lIns="91425" tIns="91425" rIns="91425" bIns="91425" anchor="t" anchorCtr="0">
            <a:normAutofit lnSpcReduction="20000"/>
          </a:bodyPr>
          <a:lstStyle/>
          <a:p>
            <a:pPr marL="0" lvl="0" indent="0" algn="just" rtl="0">
              <a:spcBef>
                <a:spcPts val="0"/>
              </a:spcBef>
              <a:spcAft>
                <a:spcPts val="0"/>
              </a:spcAft>
              <a:buNone/>
            </a:pPr>
            <a:r>
              <a:rPr lang="en" sz="2300" b="1">
                <a:solidFill>
                  <a:srgbClr val="000099"/>
                </a:solidFill>
                <a:latin typeface="Helvetica Neue"/>
                <a:ea typeface="Helvetica Neue"/>
                <a:cs typeface="Helvetica Neue"/>
                <a:sym typeface="Helvetica Neue"/>
              </a:rPr>
              <a:t>When untreated, linked to:</a:t>
            </a:r>
            <a:endParaRPr sz="2300" b="1">
              <a:solidFill>
                <a:srgbClr val="000099"/>
              </a:solidFill>
              <a:latin typeface="Helvetica Neue"/>
              <a:ea typeface="Helvetica Neue"/>
              <a:cs typeface="Helvetica Neue"/>
              <a:sym typeface="Helvetica Neue"/>
            </a:endParaRPr>
          </a:p>
          <a:p>
            <a:pPr marL="285750" lvl="0" indent="-266700" algn="l" rtl="0">
              <a:spcBef>
                <a:spcPts val="0"/>
              </a:spcBef>
              <a:spcAft>
                <a:spcPts val="0"/>
              </a:spcAft>
              <a:buClr>
                <a:srgbClr val="CC0000"/>
              </a:buClr>
              <a:buSzPts val="2000"/>
              <a:buFont typeface="Helvetica Neue"/>
              <a:buChar char="•"/>
            </a:pPr>
            <a:r>
              <a:rPr lang="en" sz="2000" b="1">
                <a:solidFill>
                  <a:srgbClr val="CC0000"/>
                </a:solidFill>
                <a:latin typeface="Helvetica Neue"/>
                <a:ea typeface="Helvetica Neue"/>
                <a:cs typeface="Helvetica Neue"/>
                <a:sym typeface="Helvetica Neue"/>
              </a:rPr>
              <a:t>Increase risk of Preterm/Low Birth Weight Babies (x4)</a:t>
            </a:r>
            <a:endParaRPr sz="2000" b="1">
              <a:solidFill>
                <a:srgbClr val="CC0000"/>
              </a:solidFill>
              <a:latin typeface="Helvetica Neue"/>
              <a:ea typeface="Helvetica Neue"/>
              <a:cs typeface="Helvetica Neue"/>
              <a:sym typeface="Helvetica Neue"/>
            </a:endParaRPr>
          </a:p>
          <a:p>
            <a:pPr marL="285750" lvl="0" indent="-266700" algn="l" rtl="0">
              <a:spcBef>
                <a:spcPts val="0"/>
              </a:spcBef>
              <a:spcAft>
                <a:spcPts val="0"/>
              </a:spcAft>
              <a:buClr>
                <a:srgbClr val="CC0000"/>
              </a:buClr>
              <a:buSzPts val="2000"/>
              <a:buFont typeface="Helvetica Neue"/>
              <a:buChar char="•"/>
            </a:pPr>
            <a:r>
              <a:rPr lang="en" sz="2000" b="1">
                <a:solidFill>
                  <a:srgbClr val="CC0000"/>
                </a:solidFill>
                <a:latin typeface="Helvetica Neue"/>
                <a:ea typeface="Helvetica Neue"/>
                <a:cs typeface="Helvetica Neue"/>
                <a:sym typeface="Helvetica Neue"/>
              </a:rPr>
              <a:t>Increase risk of Preeclampsia</a:t>
            </a:r>
            <a:endParaRPr sz="2000" b="1">
              <a:solidFill>
                <a:srgbClr val="CC0000"/>
              </a:solidFill>
              <a:latin typeface="Helvetica Neue"/>
              <a:ea typeface="Helvetica Neue"/>
              <a:cs typeface="Helvetica Neue"/>
              <a:sym typeface="Helvetica Neue"/>
            </a:endParaRPr>
          </a:p>
          <a:p>
            <a:pPr marL="285750" lvl="0" indent="-266700" algn="l" rtl="0">
              <a:spcBef>
                <a:spcPts val="0"/>
              </a:spcBef>
              <a:spcAft>
                <a:spcPts val="0"/>
              </a:spcAft>
              <a:buClr>
                <a:srgbClr val="CC0000"/>
              </a:buClr>
              <a:buSzPts val="2000"/>
              <a:buFont typeface="Helvetica Neue"/>
              <a:buChar char="•"/>
            </a:pPr>
            <a:r>
              <a:rPr lang="en" sz="2000" b="1">
                <a:solidFill>
                  <a:srgbClr val="CC0000"/>
                </a:solidFill>
                <a:latin typeface="Helvetica Neue"/>
                <a:ea typeface="Helvetica Neue"/>
                <a:cs typeface="Helvetica Neue"/>
                <a:sym typeface="Helvetica Neue"/>
              </a:rPr>
              <a:t>Increase her risk of substance abuse &amp; smoking</a:t>
            </a:r>
            <a:endParaRPr sz="2000" b="1">
              <a:solidFill>
                <a:srgbClr val="CC0000"/>
              </a:solidFill>
              <a:latin typeface="Helvetica Neue"/>
              <a:ea typeface="Helvetica Neue"/>
              <a:cs typeface="Helvetica Neue"/>
              <a:sym typeface="Helvetica Neue"/>
            </a:endParaRPr>
          </a:p>
          <a:p>
            <a:pPr marL="285750" lvl="0" indent="-266700" algn="l" rtl="0">
              <a:spcBef>
                <a:spcPts val="0"/>
              </a:spcBef>
              <a:spcAft>
                <a:spcPts val="0"/>
              </a:spcAft>
              <a:buClr>
                <a:srgbClr val="CC0000"/>
              </a:buClr>
              <a:buSzPts val="2000"/>
              <a:buFont typeface="Helvetica Neue"/>
              <a:buChar char="•"/>
            </a:pPr>
            <a:r>
              <a:rPr lang="en" sz="2000" b="1">
                <a:solidFill>
                  <a:srgbClr val="CC0000"/>
                </a:solidFill>
                <a:latin typeface="Helvetica Neue"/>
                <a:ea typeface="Helvetica Neue"/>
                <a:cs typeface="Helvetica Neue"/>
                <a:sym typeface="Helvetica Neue"/>
              </a:rPr>
              <a:t>Increase her risk of ER visits </a:t>
            </a:r>
            <a:endParaRPr sz="2000" b="1">
              <a:solidFill>
                <a:srgbClr val="CC0000"/>
              </a:solidFill>
              <a:latin typeface="Helvetica Neue"/>
              <a:ea typeface="Helvetica Neue"/>
              <a:cs typeface="Helvetica Neue"/>
              <a:sym typeface="Helvetica Neue"/>
            </a:endParaRPr>
          </a:p>
          <a:p>
            <a:pPr marL="285750" lvl="0" indent="-266700" algn="l" rtl="0">
              <a:spcBef>
                <a:spcPts val="0"/>
              </a:spcBef>
              <a:spcAft>
                <a:spcPts val="0"/>
              </a:spcAft>
              <a:buClr>
                <a:srgbClr val="CC0000"/>
              </a:buClr>
              <a:buSzPts val="2000"/>
              <a:buFont typeface="Helvetica Neue"/>
              <a:buChar char="•"/>
            </a:pPr>
            <a:r>
              <a:rPr lang="en" sz="2000" b="1">
                <a:solidFill>
                  <a:srgbClr val="CC0000"/>
                </a:solidFill>
                <a:latin typeface="Helvetica Neue"/>
                <a:ea typeface="Helvetica Neue"/>
                <a:cs typeface="Helvetica Neue"/>
                <a:sym typeface="Helvetica Neue"/>
              </a:rPr>
              <a:t>Interfere with her relationship stability </a:t>
            </a:r>
            <a:endParaRPr sz="2000" b="1">
              <a:solidFill>
                <a:srgbClr val="CC0000"/>
              </a:solidFill>
              <a:latin typeface="Helvetica Neue"/>
              <a:ea typeface="Helvetica Neue"/>
              <a:cs typeface="Helvetica Neue"/>
              <a:sym typeface="Helvetica Neue"/>
            </a:endParaRPr>
          </a:p>
          <a:p>
            <a:pPr marL="285750" lvl="0" indent="-266700" algn="l" rtl="0">
              <a:spcBef>
                <a:spcPts val="0"/>
              </a:spcBef>
              <a:spcAft>
                <a:spcPts val="0"/>
              </a:spcAft>
              <a:buClr>
                <a:srgbClr val="CC0000"/>
              </a:buClr>
              <a:buSzPts val="2000"/>
              <a:buFont typeface="Helvetica Neue"/>
              <a:buChar char="•"/>
            </a:pPr>
            <a:r>
              <a:rPr lang="en" sz="2000" b="1">
                <a:solidFill>
                  <a:srgbClr val="CC0000"/>
                </a:solidFill>
                <a:latin typeface="Helvetica Neue"/>
                <a:ea typeface="Helvetica Neue"/>
                <a:cs typeface="Helvetica Neue"/>
                <a:sym typeface="Helvetica Neue"/>
              </a:rPr>
              <a:t>Impact a mom and partner’s ability to work (+presenteeism)</a:t>
            </a:r>
            <a:endParaRPr sz="2000" b="1">
              <a:solidFill>
                <a:srgbClr val="CC0000"/>
              </a:solidFill>
              <a:latin typeface="Helvetica Neue"/>
              <a:ea typeface="Helvetica Neue"/>
              <a:cs typeface="Helvetica Neue"/>
              <a:sym typeface="Helvetica Neue"/>
            </a:endParaRPr>
          </a:p>
          <a:p>
            <a:pPr marL="285750" lvl="0" indent="-266700" algn="l" rtl="0">
              <a:spcBef>
                <a:spcPts val="0"/>
              </a:spcBef>
              <a:spcAft>
                <a:spcPts val="0"/>
              </a:spcAft>
              <a:buClr>
                <a:srgbClr val="CC0000"/>
              </a:buClr>
              <a:buSzPts val="2000"/>
              <a:buFont typeface="Helvetica Neue"/>
              <a:buChar char="•"/>
            </a:pPr>
            <a:r>
              <a:rPr lang="en" sz="2000" b="1">
                <a:solidFill>
                  <a:srgbClr val="CC0000"/>
                </a:solidFill>
                <a:latin typeface="Helvetica Neue"/>
                <a:ea typeface="Helvetica Neue"/>
                <a:cs typeface="Helvetica Neue"/>
                <a:sym typeface="Helvetica Neue"/>
              </a:rPr>
              <a:t>Increase potential for abortion or adoption</a:t>
            </a:r>
            <a:endParaRPr sz="2000" b="1">
              <a:solidFill>
                <a:srgbClr val="CC0000"/>
              </a:solidFill>
              <a:latin typeface="Helvetica Neue"/>
              <a:ea typeface="Helvetica Neue"/>
              <a:cs typeface="Helvetica Neue"/>
              <a:sym typeface="Helvetica Neue"/>
            </a:endParaRPr>
          </a:p>
          <a:p>
            <a:pPr marL="285750" lvl="0" indent="-266700" algn="l" rtl="0">
              <a:spcBef>
                <a:spcPts val="0"/>
              </a:spcBef>
              <a:spcAft>
                <a:spcPts val="0"/>
              </a:spcAft>
              <a:buClr>
                <a:srgbClr val="CC0000"/>
              </a:buClr>
              <a:buSzPts val="2000"/>
              <a:buFont typeface="Helvetica Neue"/>
              <a:buChar char="•"/>
            </a:pPr>
            <a:r>
              <a:rPr lang="en" sz="2000" b="1">
                <a:solidFill>
                  <a:srgbClr val="CC0000"/>
                </a:solidFill>
                <a:latin typeface="Helvetica Neue"/>
                <a:ea typeface="Helvetica Neue"/>
                <a:cs typeface="Helvetica Neue"/>
                <a:sym typeface="Helvetica Neue"/>
              </a:rPr>
              <a:t>Impact her long-term well-being and sense of worthiness</a:t>
            </a:r>
            <a:endParaRPr sz="2000" b="1">
              <a:solidFill>
                <a:srgbClr val="CC0000"/>
              </a:solidFill>
              <a:latin typeface="Helvetica Neue"/>
              <a:ea typeface="Helvetica Neue"/>
              <a:cs typeface="Helvetica Neue"/>
              <a:sym typeface="Helvetica Neue"/>
            </a:endParaRPr>
          </a:p>
          <a:p>
            <a:pPr marL="285750" lvl="0" indent="-266700" algn="l" rtl="0">
              <a:spcBef>
                <a:spcPts val="0"/>
              </a:spcBef>
              <a:spcAft>
                <a:spcPts val="0"/>
              </a:spcAft>
              <a:buClr>
                <a:srgbClr val="CC0000"/>
              </a:buClr>
              <a:buSzPts val="2000"/>
              <a:buFont typeface="Helvetica Neue"/>
              <a:buChar char="•"/>
            </a:pPr>
            <a:r>
              <a:rPr lang="en" sz="2000" b="1">
                <a:solidFill>
                  <a:srgbClr val="CC0000"/>
                </a:solidFill>
                <a:latin typeface="Helvetica Neue"/>
                <a:ea typeface="Helvetica Neue"/>
                <a:cs typeface="Helvetica Neue"/>
                <a:sym typeface="Helvetica Neue"/>
              </a:rPr>
              <a:t>Increase risk of neglecting her children</a:t>
            </a:r>
            <a:endParaRPr sz="2000" b="1">
              <a:solidFill>
                <a:srgbClr val="CC0000"/>
              </a:solidFill>
              <a:latin typeface="Helvetica Neue"/>
              <a:ea typeface="Helvetica Neue"/>
              <a:cs typeface="Helvetica Neue"/>
              <a:sym typeface="Helvetica Neue"/>
            </a:endParaRPr>
          </a:p>
          <a:p>
            <a:pPr marL="285750" lvl="0" indent="-266700" algn="l" rtl="0">
              <a:spcBef>
                <a:spcPts val="0"/>
              </a:spcBef>
              <a:spcAft>
                <a:spcPts val="0"/>
              </a:spcAft>
              <a:buClr>
                <a:srgbClr val="CC0000"/>
              </a:buClr>
              <a:buSzPts val="2000"/>
              <a:buFont typeface="Helvetica Neue"/>
              <a:buChar char="•"/>
            </a:pPr>
            <a:r>
              <a:rPr lang="en" sz="2000" b="1">
                <a:solidFill>
                  <a:srgbClr val="CC0000"/>
                </a:solidFill>
                <a:latin typeface="Helvetica Neue"/>
                <a:ea typeface="Helvetica Neue"/>
                <a:cs typeface="Helvetica Neue"/>
                <a:sym typeface="Helvetica Neue"/>
              </a:rPr>
              <a:t>Increase her risk of suicide </a:t>
            </a:r>
            <a:endParaRPr sz="2000" b="1">
              <a:solidFill>
                <a:srgbClr val="CC0000"/>
              </a:solidFill>
              <a:latin typeface="Helvetica Neue"/>
              <a:ea typeface="Helvetica Neue"/>
              <a:cs typeface="Helvetica Neue"/>
              <a:sym typeface="Helvetica Neue"/>
            </a:endParaRPr>
          </a:p>
        </p:txBody>
      </p:sp>
      <p:pic>
        <p:nvPicPr>
          <p:cNvPr id="984" name="Google Shape;984;p194"/>
          <p:cNvPicPr preferRelativeResize="0"/>
          <p:nvPr/>
        </p:nvPicPr>
        <p:blipFill>
          <a:blip r:embed="rId4">
            <a:alphaModFix/>
          </a:blip>
          <a:stretch>
            <a:fillRect/>
          </a:stretch>
        </p:blipFill>
        <p:spPr>
          <a:xfrm>
            <a:off x="6620475" y="962863"/>
            <a:ext cx="2482875" cy="3217775"/>
          </a:xfrm>
          <a:prstGeom prst="rect">
            <a:avLst/>
          </a:prstGeom>
          <a:noFill/>
          <a:ln>
            <a:noFill/>
          </a:ln>
        </p:spPr>
      </p:pic>
      <p:pic>
        <p:nvPicPr>
          <p:cNvPr id="985" name="Google Shape;985;p194"/>
          <p:cNvPicPr preferRelativeResize="0"/>
          <p:nvPr/>
        </p:nvPicPr>
        <p:blipFill rotWithShape="1">
          <a:blip r:embed="rId5">
            <a:alphaModFix/>
          </a:blip>
          <a:srcRect t="32607" b="31338"/>
          <a:stretch/>
        </p:blipFill>
        <p:spPr>
          <a:xfrm>
            <a:off x="0" y="10707"/>
            <a:ext cx="9144001" cy="977675"/>
          </a:xfrm>
          <a:prstGeom prst="rect">
            <a:avLst/>
          </a:prstGeom>
          <a:noFill/>
          <a:ln>
            <a:noFill/>
          </a:ln>
        </p:spPr>
      </p:pic>
      <p:sp>
        <p:nvSpPr>
          <p:cNvPr id="986" name="Google Shape;986;p194"/>
          <p:cNvSpPr txBox="1"/>
          <p:nvPr/>
        </p:nvSpPr>
        <p:spPr>
          <a:xfrm>
            <a:off x="616541" y="122999"/>
            <a:ext cx="71085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MMH: Did you know?</a:t>
            </a:r>
            <a:endParaRPr sz="3000" b="1">
              <a:solidFill>
                <a:schemeClr val="lt1"/>
              </a:solidFill>
              <a:latin typeface="Montserrat"/>
              <a:ea typeface="Montserrat"/>
              <a:cs typeface="Montserrat"/>
              <a:sym typeface="Montserrat"/>
            </a:endParaRPr>
          </a:p>
        </p:txBody>
      </p:sp>
    </p:spTree>
  </p:cSld>
  <p:clrMapOvr>
    <a:masterClrMapping/>
  </p:clrMapOvr>
  <p:transition spd="med">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pic>
        <p:nvPicPr>
          <p:cNvPr id="992" name="Google Shape;992;p195"/>
          <p:cNvPicPr preferRelativeResize="0"/>
          <p:nvPr/>
        </p:nvPicPr>
        <p:blipFill>
          <a:blip r:embed="rId3">
            <a:alphaModFix/>
          </a:blip>
          <a:stretch>
            <a:fillRect/>
          </a:stretch>
        </p:blipFill>
        <p:spPr>
          <a:xfrm>
            <a:off x="0" y="0"/>
            <a:ext cx="9144000" cy="5143500"/>
          </a:xfrm>
          <a:prstGeom prst="rect">
            <a:avLst/>
          </a:prstGeom>
          <a:noFill/>
          <a:ln>
            <a:noFill/>
          </a:ln>
        </p:spPr>
      </p:pic>
      <p:sp>
        <p:nvSpPr>
          <p:cNvPr id="993" name="Google Shape;993;p195"/>
          <p:cNvSpPr txBox="1"/>
          <p:nvPr/>
        </p:nvSpPr>
        <p:spPr>
          <a:xfrm>
            <a:off x="305400" y="920600"/>
            <a:ext cx="8533200" cy="10518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sz="2000" b="1">
                <a:solidFill>
                  <a:srgbClr val="3A2F82"/>
                </a:solidFill>
                <a:latin typeface="Helvetica Neue"/>
                <a:ea typeface="Helvetica Neue"/>
                <a:cs typeface="Helvetica Neue"/>
                <a:sym typeface="Helvetica Neue"/>
              </a:rPr>
              <a:t>Untreated MMH Disorders cost $32,000 per mother and child over 6 years</a:t>
            </a:r>
            <a:endParaRPr sz="2000" b="1">
              <a:solidFill>
                <a:srgbClr val="3A2F82"/>
              </a:solidFill>
              <a:latin typeface="Helvetica Neue"/>
              <a:ea typeface="Helvetica Neue"/>
              <a:cs typeface="Helvetica Neue"/>
              <a:sym typeface="Helvetica Neue"/>
            </a:endParaRPr>
          </a:p>
          <a:p>
            <a:pPr marL="0" lvl="0" indent="0" algn="l" rtl="0">
              <a:spcBef>
                <a:spcPts val="1000"/>
              </a:spcBef>
              <a:spcAft>
                <a:spcPts val="1000"/>
              </a:spcAft>
              <a:buNone/>
            </a:pPr>
            <a:endParaRPr sz="1100">
              <a:solidFill>
                <a:srgbClr val="3A2F82"/>
              </a:solidFill>
            </a:endParaRPr>
          </a:p>
        </p:txBody>
      </p:sp>
      <p:pic>
        <p:nvPicPr>
          <p:cNvPr id="994" name="Google Shape;994;p195"/>
          <p:cNvPicPr preferRelativeResize="0"/>
          <p:nvPr/>
        </p:nvPicPr>
        <p:blipFill rotWithShape="1">
          <a:blip r:embed="rId4">
            <a:alphaModFix/>
          </a:blip>
          <a:srcRect/>
          <a:stretch/>
        </p:blipFill>
        <p:spPr>
          <a:xfrm>
            <a:off x="527225" y="1624262"/>
            <a:ext cx="4403650" cy="2761575"/>
          </a:xfrm>
          <a:prstGeom prst="rect">
            <a:avLst/>
          </a:prstGeom>
          <a:noFill/>
          <a:ln>
            <a:noFill/>
          </a:ln>
        </p:spPr>
      </p:pic>
      <p:pic>
        <p:nvPicPr>
          <p:cNvPr id="995" name="Google Shape;995;p195"/>
          <p:cNvPicPr preferRelativeResize="0"/>
          <p:nvPr/>
        </p:nvPicPr>
        <p:blipFill rotWithShape="1">
          <a:blip r:embed="rId5">
            <a:alphaModFix/>
          </a:blip>
          <a:srcRect l="-15942" t="23685" b="-7557"/>
          <a:stretch/>
        </p:blipFill>
        <p:spPr>
          <a:xfrm>
            <a:off x="5295900" y="1494800"/>
            <a:ext cx="3435375" cy="3020500"/>
          </a:xfrm>
          <a:prstGeom prst="rect">
            <a:avLst/>
          </a:prstGeom>
          <a:noFill/>
          <a:ln>
            <a:noFill/>
          </a:ln>
        </p:spPr>
      </p:pic>
      <p:pic>
        <p:nvPicPr>
          <p:cNvPr id="996" name="Google Shape;996;p195"/>
          <p:cNvPicPr preferRelativeResize="0"/>
          <p:nvPr/>
        </p:nvPicPr>
        <p:blipFill rotWithShape="1">
          <a:blip r:embed="rId6">
            <a:alphaModFix/>
          </a:blip>
          <a:srcRect t="32607" b="31338"/>
          <a:stretch/>
        </p:blipFill>
        <p:spPr>
          <a:xfrm>
            <a:off x="0" y="10707"/>
            <a:ext cx="9144001" cy="977675"/>
          </a:xfrm>
          <a:prstGeom prst="rect">
            <a:avLst/>
          </a:prstGeom>
          <a:noFill/>
          <a:ln>
            <a:noFill/>
          </a:ln>
        </p:spPr>
      </p:pic>
      <p:sp>
        <p:nvSpPr>
          <p:cNvPr id="997" name="Google Shape;997;p195"/>
          <p:cNvSpPr txBox="1"/>
          <p:nvPr/>
        </p:nvSpPr>
        <p:spPr>
          <a:xfrm>
            <a:off x="616541" y="122999"/>
            <a:ext cx="71085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MMH: Did you know?</a:t>
            </a:r>
            <a:endParaRPr sz="3000" b="1">
              <a:solidFill>
                <a:schemeClr val="lt1"/>
              </a:solidFill>
              <a:latin typeface="Montserrat"/>
              <a:ea typeface="Montserrat"/>
              <a:cs typeface="Montserrat"/>
              <a:sym typeface="Montserrat"/>
            </a:endParaRPr>
          </a:p>
        </p:txBody>
      </p:sp>
      <p:sp>
        <p:nvSpPr>
          <p:cNvPr id="998" name="Google Shape;998;p195"/>
          <p:cNvSpPr txBox="1"/>
          <p:nvPr/>
        </p:nvSpPr>
        <p:spPr>
          <a:xfrm>
            <a:off x="376650" y="4437300"/>
            <a:ext cx="6544200" cy="38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dk1"/>
                </a:solidFill>
                <a:latin typeface="Helvetica Neue"/>
                <a:ea typeface="Helvetica Neue"/>
                <a:cs typeface="Helvetica Neue"/>
                <a:sym typeface="Helvetica Neue"/>
              </a:rPr>
              <a:t>Arkansas’s share is estimated at roughly </a:t>
            </a:r>
            <a:r>
              <a:rPr lang="en" sz="1700" b="1">
                <a:solidFill>
                  <a:schemeClr val="dk1"/>
                </a:solidFill>
                <a:latin typeface="Helvetica Neue"/>
                <a:ea typeface="Helvetica Neue"/>
                <a:cs typeface="Helvetica Neue"/>
                <a:sym typeface="Helvetica Neue"/>
              </a:rPr>
              <a:t>$125–$130 million</a:t>
            </a:r>
            <a:r>
              <a:rPr lang="en" sz="1700">
                <a:solidFill>
                  <a:schemeClr val="dk1"/>
                </a:solidFill>
                <a:latin typeface="Helvetica Neue"/>
                <a:ea typeface="Helvetica Neue"/>
                <a:cs typeface="Helvetica Neue"/>
                <a:sym typeface="Helvetica Neue"/>
              </a:rPr>
              <a:t>.</a:t>
            </a:r>
            <a:endParaRPr sz="2400">
              <a:solidFill>
                <a:schemeClr val="dk2"/>
              </a:solidFill>
              <a:latin typeface="Helvetica Neue"/>
              <a:ea typeface="Helvetica Neue"/>
              <a:cs typeface="Helvetica Neue"/>
              <a:sym typeface="Helvetica Neue"/>
            </a:endParaRPr>
          </a:p>
        </p:txBody>
      </p:sp>
    </p:spTree>
  </p:cSld>
  <p:clrMapOvr>
    <a:masterClrMapping/>
  </p:clrMapOvr>
  <p:transition spd="med">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pic>
        <p:nvPicPr>
          <p:cNvPr id="1003" name="Google Shape;1003;p196"/>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004" name="Google Shape;1004;p196"/>
          <p:cNvPicPr preferRelativeResize="0"/>
          <p:nvPr/>
        </p:nvPicPr>
        <p:blipFill>
          <a:blip r:embed="rId4">
            <a:alphaModFix/>
          </a:blip>
          <a:stretch>
            <a:fillRect/>
          </a:stretch>
        </p:blipFill>
        <p:spPr>
          <a:xfrm>
            <a:off x="0" y="0"/>
            <a:ext cx="9144000" cy="5143500"/>
          </a:xfrm>
          <a:prstGeom prst="rect">
            <a:avLst/>
          </a:prstGeom>
          <a:noFill/>
          <a:ln>
            <a:noFill/>
          </a:ln>
        </p:spPr>
      </p:pic>
      <p:pic>
        <p:nvPicPr>
          <p:cNvPr id="1005" name="Google Shape;1005;p196"/>
          <p:cNvPicPr preferRelativeResize="0"/>
          <p:nvPr/>
        </p:nvPicPr>
        <p:blipFill rotWithShape="1">
          <a:blip r:embed="rId5">
            <a:alphaModFix/>
          </a:blip>
          <a:srcRect b="88144"/>
          <a:stretch/>
        </p:blipFill>
        <p:spPr>
          <a:xfrm>
            <a:off x="0" y="41375"/>
            <a:ext cx="9144000" cy="609800"/>
          </a:xfrm>
          <a:prstGeom prst="rect">
            <a:avLst/>
          </a:prstGeom>
          <a:noFill/>
          <a:ln>
            <a:noFill/>
          </a:ln>
        </p:spPr>
      </p:pic>
      <p:pic>
        <p:nvPicPr>
          <p:cNvPr id="1006" name="Google Shape;1006;p196"/>
          <p:cNvPicPr preferRelativeResize="0"/>
          <p:nvPr/>
        </p:nvPicPr>
        <p:blipFill rotWithShape="1">
          <a:blip r:embed="rId5">
            <a:alphaModFix/>
          </a:blip>
          <a:srcRect l="598" t="13070" r="52706" b="6647"/>
          <a:stretch/>
        </p:blipFill>
        <p:spPr>
          <a:xfrm>
            <a:off x="4572000" y="651175"/>
            <a:ext cx="4134274" cy="3998101"/>
          </a:xfrm>
          <a:prstGeom prst="rect">
            <a:avLst/>
          </a:prstGeom>
          <a:noFill/>
          <a:ln>
            <a:noFill/>
          </a:ln>
        </p:spPr>
      </p:pic>
      <p:pic>
        <p:nvPicPr>
          <p:cNvPr id="1007" name="Google Shape;1007;p196"/>
          <p:cNvPicPr preferRelativeResize="0"/>
          <p:nvPr/>
        </p:nvPicPr>
        <p:blipFill rotWithShape="1">
          <a:blip r:embed="rId5">
            <a:alphaModFix/>
          </a:blip>
          <a:srcRect l="47204" t="21491" b="9026"/>
          <a:stretch/>
        </p:blipFill>
        <p:spPr>
          <a:xfrm>
            <a:off x="97875" y="852325"/>
            <a:ext cx="4415275" cy="32686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pic>
        <p:nvPicPr>
          <p:cNvPr id="1012" name="Google Shape;1012;p197"/>
          <p:cNvPicPr preferRelativeResize="0"/>
          <p:nvPr/>
        </p:nvPicPr>
        <p:blipFill>
          <a:blip r:embed="rId3">
            <a:alphaModFix/>
          </a:blip>
          <a:stretch>
            <a:fillRect/>
          </a:stretch>
        </p:blipFill>
        <p:spPr>
          <a:xfrm>
            <a:off x="0" y="31815"/>
            <a:ext cx="9144000" cy="5143500"/>
          </a:xfrm>
          <a:prstGeom prst="rect">
            <a:avLst/>
          </a:prstGeom>
          <a:noFill/>
          <a:ln>
            <a:noFill/>
          </a:ln>
        </p:spPr>
      </p:pic>
      <p:sp>
        <p:nvSpPr>
          <p:cNvPr id="1013" name="Google Shape;1013;p197"/>
          <p:cNvSpPr txBox="1"/>
          <p:nvPr/>
        </p:nvSpPr>
        <p:spPr>
          <a:xfrm>
            <a:off x="85725" y="830950"/>
            <a:ext cx="8894700" cy="4026600"/>
          </a:xfrm>
          <a:prstGeom prst="rect">
            <a:avLst/>
          </a:prstGeom>
          <a:noFill/>
          <a:ln>
            <a:noFill/>
          </a:ln>
        </p:spPr>
        <p:txBody>
          <a:bodyPr spcFirstLastPara="1" wrap="square" lIns="91425" tIns="91425" rIns="91425" bIns="91425" anchor="t" anchorCtr="0">
            <a:spAutoFit/>
          </a:bodyPr>
          <a:lstStyle/>
          <a:p>
            <a:pPr marL="457200" lvl="0" indent="-349250" algn="l" rtl="0">
              <a:lnSpc>
                <a:spcPct val="140000"/>
              </a:lnSpc>
              <a:spcBef>
                <a:spcPts val="0"/>
              </a:spcBef>
              <a:spcAft>
                <a:spcPts val="0"/>
              </a:spcAft>
              <a:buClr>
                <a:schemeClr val="dk2"/>
              </a:buClr>
              <a:buSzPts val="1900"/>
              <a:buFont typeface="Helvetica Neue"/>
              <a:buChar char="●"/>
            </a:pPr>
            <a:r>
              <a:rPr lang="en" sz="1900" b="1">
                <a:solidFill>
                  <a:schemeClr val="dk2"/>
                </a:solidFill>
                <a:highlight>
                  <a:srgbClr val="FFFFFF"/>
                </a:highlight>
                <a:latin typeface="Helvetica Neue"/>
                <a:ea typeface="Helvetica Neue"/>
                <a:cs typeface="Helvetica Neue"/>
                <a:sym typeface="Helvetica Neue"/>
              </a:rPr>
              <a:t>Obtain individual and family mental health history at intake</a:t>
            </a:r>
            <a:endParaRPr sz="1900" b="1">
              <a:solidFill>
                <a:schemeClr val="dk2"/>
              </a:solidFill>
              <a:highlight>
                <a:srgbClr val="FFFFFF"/>
              </a:highlight>
              <a:latin typeface="Helvetica Neue"/>
              <a:ea typeface="Helvetica Neue"/>
              <a:cs typeface="Helvetica Neue"/>
              <a:sym typeface="Helvetica Neue"/>
            </a:endParaRPr>
          </a:p>
          <a:p>
            <a:pPr marL="457200" lvl="0" indent="-349250" algn="l" rtl="0">
              <a:lnSpc>
                <a:spcPct val="140000"/>
              </a:lnSpc>
              <a:spcBef>
                <a:spcPts val="0"/>
              </a:spcBef>
              <a:spcAft>
                <a:spcPts val="0"/>
              </a:spcAft>
              <a:buClr>
                <a:schemeClr val="dk2"/>
              </a:buClr>
              <a:buSzPts val="1900"/>
              <a:buFont typeface="Helvetica Neue"/>
              <a:buChar char="●"/>
            </a:pPr>
            <a:r>
              <a:rPr lang="en" sz="1900" b="1">
                <a:solidFill>
                  <a:schemeClr val="dk2"/>
                </a:solidFill>
                <a:highlight>
                  <a:srgbClr val="FFFFFF"/>
                </a:highlight>
                <a:latin typeface="Helvetica Neue"/>
                <a:ea typeface="Helvetica Neue"/>
                <a:cs typeface="Helvetica Neue"/>
                <a:sym typeface="Helvetica Neue"/>
              </a:rPr>
              <a:t>Screen for depression/anxiety at initial prenatal visit, later in pregnancy, and at postpartum visits</a:t>
            </a:r>
            <a:endParaRPr sz="1900" b="1">
              <a:solidFill>
                <a:schemeClr val="dk2"/>
              </a:solidFill>
              <a:highlight>
                <a:srgbClr val="FFFFFF"/>
              </a:highlight>
              <a:latin typeface="Helvetica Neue"/>
              <a:ea typeface="Helvetica Neue"/>
              <a:cs typeface="Helvetica Neue"/>
              <a:sym typeface="Helvetica Neue"/>
            </a:endParaRPr>
          </a:p>
          <a:p>
            <a:pPr marL="457200" lvl="0" indent="-349250" algn="l" rtl="0">
              <a:lnSpc>
                <a:spcPct val="140000"/>
              </a:lnSpc>
              <a:spcBef>
                <a:spcPts val="0"/>
              </a:spcBef>
              <a:spcAft>
                <a:spcPts val="0"/>
              </a:spcAft>
              <a:buClr>
                <a:schemeClr val="dk2"/>
              </a:buClr>
              <a:buSzPts val="1900"/>
              <a:buFont typeface="Helvetica Neue"/>
              <a:buChar char="●"/>
            </a:pPr>
            <a:r>
              <a:rPr lang="en" sz="1900" b="1">
                <a:solidFill>
                  <a:schemeClr val="dk2"/>
                </a:solidFill>
                <a:highlight>
                  <a:srgbClr val="FFFFFF"/>
                </a:highlight>
                <a:latin typeface="Helvetica Neue"/>
                <a:ea typeface="Helvetica Neue"/>
                <a:cs typeface="Helvetica Neue"/>
                <a:sym typeface="Helvetica Neue"/>
              </a:rPr>
              <a:t>Screen for bipolar disorder before initiating pharmacotherapy </a:t>
            </a:r>
            <a:endParaRPr sz="1900" b="1">
              <a:solidFill>
                <a:schemeClr val="dk2"/>
              </a:solidFill>
              <a:highlight>
                <a:srgbClr val="FFFFFF"/>
              </a:highlight>
              <a:latin typeface="Helvetica Neue"/>
              <a:ea typeface="Helvetica Neue"/>
              <a:cs typeface="Helvetica Neue"/>
              <a:sym typeface="Helvetica Neue"/>
            </a:endParaRPr>
          </a:p>
          <a:p>
            <a:pPr marL="457200" lvl="0" indent="-349250" algn="l" rtl="0">
              <a:lnSpc>
                <a:spcPct val="140000"/>
              </a:lnSpc>
              <a:spcBef>
                <a:spcPts val="0"/>
              </a:spcBef>
              <a:spcAft>
                <a:spcPts val="0"/>
              </a:spcAft>
              <a:buClr>
                <a:schemeClr val="dk2"/>
              </a:buClr>
              <a:buSzPts val="1900"/>
              <a:buFont typeface="Helvetica Neue"/>
              <a:buChar char="●"/>
            </a:pPr>
            <a:r>
              <a:rPr lang="en" sz="1900" b="1">
                <a:solidFill>
                  <a:schemeClr val="dk2"/>
                </a:solidFill>
                <a:highlight>
                  <a:srgbClr val="FFFFFF"/>
                </a:highlight>
                <a:latin typeface="Helvetica Neue"/>
                <a:ea typeface="Helvetica Neue"/>
                <a:cs typeface="Helvetica Neue"/>
                <a:sym typeface="Helvetica Neue"/>
              </a:rPr>
              <a:t>When concern exists for suicidality due to response in depression screening tool or interaction with patient, conduct a clinical interview &amp; screen </a:t>
            </a:r>
            <a:endParaRPr sz="1900" b="1">
              <a:solidFill>
                <a:schemeClr val="dk2"/>
              </a:solidFill>
              <a:highlight>
                <a:srgbClr val="FFFFFF"/>
              </a:highlight>
              <a:latin typeface="Helvetica Neue"/>
              <a:ea typeface="Helvetica Neue"/>
              <a:cs typeface="Helvetica Neue"/>
              <a:sym typeface="Helvetica Neue"/>
            </a:endParaRPr>
          </a:p>
          <a:p>
            <a:pPr marL="457200" lvl="0" indent="0" algn="l" rtl="0">
              <a:lnSpc>
                <a:spcPct val="140000"/>
              </a:lnSpc>
              <a:spcBef>
                <a:spcPts val="0"/>
              </a:spcBef>
              <a:spcAft>
                <a:spcPts val="0"/>
              </a:spcAft>
              <a:buNone/>
            </a:pPr>
            <a:r>
              <a:rPr lang="en" sz="1900" b="1">
                <a:solidFill>
                  <a:schemeClr val="dk2"/>
                </a:solidFill>
                <a:highlight>
                  <a:srgbClr val="FFFFFF"/>
                </a:highlight>
                <a:latin typeface="Helvetica Neue"/>
                <a:ea typeface="Helvetica Neue"/>
                <a:cs typeface="Helvetica Neue"/>
                <a:sym typeface="Helvetica Neue"/>
              </a:rPr>
              <a:t>• Columbia Suicide Severity Rating Scale (C-SSRS) </a:t>
            </a:r>
            <a:endParaRPr sz="1900" b="1">
              <a:solidFill>
                <a:schemeClr val="dk2"/>
              </a:solidFill>
              <a:highlight>
                <a:srgbClr val="FFFFFF"/>
              </a:highlight>
              <a:latin typeface="Helvetica Neue"/>
              <a:ea typeface="Helvetica Neue"/>
              <a:cs typeface="Helvetica Neue"/>
              <a:sym typeface="Helvetica Neue"/>
            </a:endParaRPr>
          </a:p>
          <a:p>
            <a:pPr marL="0" lvl="0" indent="0" algn="l" rtl="0">
              <a:lnSpc>
                <a:spcPct val="140000"/>
              </a:lnSpc>
              <a:spcBef>
                <a:spcPts val="0"/>
              </a:spcBef>
              <a:spcAft>
                <a:spcPts val="0"/>
              </a:spcAft>
              <a:buNone/>
            </a:pPr>
            <a:r>
              <a:rPr lang="en" sz="1450" b="1" i="1">
                <a:solidFill>
                  <a:srgbClr val="407EC9"/>
                </a:solidFill>
                <a:highlight>
                  <a:srgbClr val="FFFFFF"/>
                </a:highlight>
                <a:latin typeface="Helvetica Neue"/>
                <a:ea typeface="Helvetica Neue"/>
                <a:cs typeface="Helvetica Neue"/>
                <a:sym typeface="Helvetica Neue"/>
              </a:rPr>
              <a:t>In the Future</a:t>
            </a:r>
            <a:r>
              <a:rPr lang="en" sz="1450" i="1">
                <a:solidFill>
                  <a:srgbClr val="407EC9"/>
                </a:solidFill>
                <a:highlight>
                  <a:srgbClr val="FFFFFF"/>
                </a:highlight>
                <a:latin typeface="Helvetica Neue"/>
                <a:ea typeface="Helvetica Neue"/>
                <a:cs typeface="Helvetica Neue"/>
                <a:sym typeface="Helvetica Neue"/>
              </a:rPr>
              <a:t> the Policy Center Recommends </a:t>
            </a:r>
            <a:r>
              <a:rPr lang="en" sz="1450" b="1" i="1">
                <a:solidFill>
                  <a:srgbClr val="407EC9"/>
                </a:solidFill>
                <a:highlight>
                  <a:srgbClr val="FFFFFF"/>
                </a:highlight>
                <a:latin typeface="Helvetica Neue"/>
                <a:ea typeface="Helvetica Neue"/>
                <a:cs typeface="Helvetica Neue"/>
                <a:sym typeface="Helvetica Neue"/>
              </a:rPr>
              <a:t>a 30-day rescreen</a:t>
            </a:r>
            <a:r>
              <a:rPr lang="en" sz="1450" i="1">
                <a:solidFill>
                  <a:srgbClr val="407EC9"/>
                </a:solidFill>
                <a:highlight>
                  <a:srgbClr val="FFFFFF"/>
                </a:highlight>
                <a:latin typeface="Helvetica Neue"/>
                <a:ea typeface="Helvetica Neue"/>
                <a:cs typeface="Helvetica Neue"/>
                <a:sym typeface="Helvetica Neue"/>
              </a:rPr>
              <a:t> (Follow-up), and </a:t>
            </a:r>
            <a:r>
              <a:rPr lang="en" sz="1450" b="1" i="1">
                <a:solidFill>
                  <a:srgbClr val="407EC9"/>
                </a:solidFill>
                <a:highlight>
                  <a:srgbClr val="FFFFFF"/>
                </a:highlight>
                <a:latin typeface="Helvetica Neue"/>
                <a:ea typeface="Helvetica Neue"/>
                <a:cs typeface="Helvetica Neue"/>
                <a:sym typeface="Helvetica Neue"/>
              </a:rPr>
              <a:t>Self-Harm and Intrusive Thoughts vs Suicidality </a:t>
            </a:r>
            <a:r>
              <a:rPr lang="en" sz="1450" i="1">
                <a:solidFill>
                  <a:srgbClr val="407EC9"/>
                </a:solidFill>
                <a:highlight>
                  <a:srgbClr val="FFFFFF"/>
                </a:highlight>
                <a:latin typeface="Helvetica Neue"/>
                <a:ea typeface="Helvetica Neue"/>
                <a:cs typeface="Helvetica Neue"/>
                <a:sym typeface="Helvetica Neue"/>
              </a:rPr>
              <a:t>be Addressed + </a:t>
            </a:r>
            <a:r>
              <a:rPr lang="en" sz="1450" b="1" i="1">
                <a:solidFill>
                  <a:srgbClr val="407EC9"/>
                </a:solidFill>
                <a:highlight>
                  <a:srgbClr val="FFFFFF"/>
                </a:highlight>
                <a:latin typeface="Helvetica Neue"/>
                <a:ea typeface="Helvetica Neue"/>
                <a:cs typeface="Helvetica Neue"/>
                <a:sym typeface="Helvetica Neue"/>
              </a:rPr>
              <a:t>Suicide Safety Planning vs Referral to ER/CPS</a:t>
            </a:r>
            <a:r>
              <a:rPr lang="en" sz="1650" i="1">
                <a:solidFill>
                  <a:srgbClr val="407EC9"/>
                </a:solidFill>
                <a:highlight>
                  <a:srgbClr val="FFFFFF"/>
                </a:highlight>
                <a:latin typeface="Helvetica Neue"/>
                <a:ea typeface="Helvetica Neue"/>
                <a:cs typeface="Helvetica Neue"/>
                <a:sym typeface="Helvetica Neue"/>
              </a:rPr>
              <a:t> </a:t>
            </a:r>
            <a:endParaRPr sz="1650" i="1">
              <a:solidFill>
                <a:srgbClr val="407EC9"/>
              </a:solidFill>
              <a:highlight>
                <a:srgbClr val="FFFFFF"/>
              </a:highlight>
              <a:latin typeface="Helvetica Neue"/>
              <a:ea typeface="Helvetica Neue"/>
              <a:cs typeface="Helvetica Neue"/>
              <a:sym typeface="Helvetica Neue"/>
            </a:endParaRPr>
          </a:p>
        </p:txBody>
      </p:sp>
      <p:pic>
        <p:nvPicPr>
          <p:cNvPr id="1014" name="Google Shape;1014;p197"/>
          <p:cNvPicPr preferRelativeResize="0"/>
          <p:nvPr/>
        </p:nvPicPr>
        <p:blipFill rotWithShape="1">
          <a:blip r:embed="rId4">
            <a:alphaModFix/>
          </a:blip>
          <a:srcRect t="32607" b="31338"/>
          <a:stretch/>
        </p:blipFill>
        <p:spPr>
          <a:xfrm>
            <a:off x="0" y="7"/>
            <a:ext cx="9144001" cy="977675"/>
          </a:xfrm>
          <a:prstGeom prst="rect">
            <a:avLst/>
          </a:prstGeom>
          <a:noFill/>
          <a:ln>
            <a:noFill/>
          </a:ln>
        </p:spPr>
      </p:pic>
      <p:pic>
        <p:nvPicPr>
          <p:cNvPr id="1015" name="Google Shape;1015;p197"/>
          <p:cNvPicPr preferRelativeResize="0"/>
          <p:nvPr/>
        </p:nvPicPr>
        <p:blipFill rotWithShape="1">
          <a:blip r:embed="rId4">
            <a:alphaModFix/>
          </a:blip>
          <a:srcRect t="32607" b="31338"/>
          <a:stretch/>
        </p:blipFill>
        <p:spPr>
          <a:xfrm>
            <a:off x="0" y="10707"/>
            <a:ext cx="9144001" cy="977675"/>
          </a:xfrm>
          <a:prstGeom prst="rect">
            <a:avLst/>
          </a:prstGeom>
          <a:noFill/>
          <a:ln>
            <a:noFill/>
          </a:ln>
        </p:spPr>
      </p:pic>
      <p:sp>
        <p:nvSpPr>
          <p:cNvPr id="1016" name="Google Shape;1016;p197"/>
          <p:cNvSpPr txBox="1"/>
          <p:nvPr/>
        </p:nvSpPr>
        <p:spPr>
          <a:xfrm>
            <a:off x="307325" y="123000"/>
            <a:ext cx="95559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ACOG Clinical Practice Guidelines MMH</a:t>
            </a:r>
            <a:endParaRPr sz="3000" b="1">
              <a:solidFill>
                <a:schemeClr val="lt1"/>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pic>
        <p:nvPicPr>
          <p:cNvPr id="1021" name="Google Shape;1021;p198"/>
          <p:cNvPicPr preferRelativeResize="0"/>
          <p:nvPr/>
        </p:nvPicPr>
        <p:blipFill>
          <a:blip r:embed="rId3">
            <a:alphaModFix/>
          </a:blip>
          <a:stretch>
            <a:fillRect/>
          </a:stretch>
        </p:blipFill>
        <p:spPr>
          <a:xfrm>
            <a:off x="0" y="0"/>
            <a:ext cx="9144000" cy="5143500"/>
          </a:xfrm>
          <a:prstGeom prst="rect">
            <a:avLst/>
          </a:prstGeom>
          <a:noFill/>
          <a:ln>
            <a:noFill/>
          </a:ln>
        </p:spPr>
      </p:pic>
      <p:sp>
        <p:nvSpPr>
          <p:cNvPr id="1022" name="Google Shape;1022;p198"/>
          <p:cNvSpPr txBox="1">
            <a:spLocks noGrp="1"/>
          </p:cNvSpPr>
          <p:nvPr>
            <p:ph type="title"/>
          </p:nvPr>
        </p:nvSpPr>
        <p:spPr>
          <a:xfrm>
            <a:off x="4054400" y="1238775"/>
            <a:ext cx="4869000" cy="33981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Clr>
                <a:schemeClr val="dk1"/>
              </a:buClr>
              <a:buSzPts val="1100"/>
              <a:buFont typeface="Arial"/>
              <a:buNone/>
            </a:pPr>
            <a:r>
              <a:rPr lang="en" sz="1800">
                <a:solidFill>
                  <a:srgbClr val="280071"/>
                </a:solidFill>
                <a:latin typeface="Helvetica Neue"/>
                <a:ea typeface="Helvetica Neue"/>
                <a:cs typeface="Helvetica Neue"/>
                <a:sym typeface="Helvetica Neue"/>
              </a:rPr>
              <a:t> </a:t>
            </a:r>
            <a:endParaRPr sz="1800">
              <a:solidFill>
                <a:srgbClr val="280071"/>
              </a:solidFill>
              <a:latin typeface="Helvetica Neue"/>
              <a:ea typeface="Helvetica Neue"/>
              <a:cs typeface="Helvetica Neue"/>
              <a:sym typeface="Helvetica Neue"/>
            </a:endParaRPr>
          </a:p>
          <a:p>
            <a:pPr marL="0" lvl="0" indent="0" algn="l" rtl="0">
              <a:lnSpc>
                <a:spcPct val="80000"/>
              </a:lnSpc>
              <a:spcBef>
                <a:spcPts val="0"/>
              </a:spcBef>
              <a:spcAft>
                <a:spcPts val="0"/>
              </a:spcAft>
              <a:buClr>
                <a:schemeClr val="dk1"/>
              </a:buClr>
              <a:buSzPts val="1100"/>
              <a:buFont typeface="Arial"/>
              <a:buNone/>
            </a:pPr>
            <a:endParaRPr sz="2200">
              <a:solidFill>
                <a:srgbClr val="280071"/>
              </a:solidFill>
              <a:latin typeface="Helvetica Neue"/>
              <a:ea typeface="Helvetica Neue"/>
              <a:cs typeface="Helvetica Neue"/>
              <a:sym typeface="Helvetica Neue"/>
            </a:endParaRPr>
          </a:p>
        </p:txBody>
      </p:sp>
      <p:sp>
        <p:nvSpPr>
          <p:cNvPr id="1023" name="Google Shape;1023;p198"/>
          <p:cNvSpPr txBox="1"/>
          <p:nvPr/>
        </p:nvSpPr>
        <p:spPr>
          <a:xfrm>
            <a:off x="177500" y="44325"/>
            <a:ext cx="8745900" cy="10158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lnSpc>
                <a:spcPct val="100000"/>
              </a:lnSpc>
              <a:spcBef>
                <a:spcPts val="0"/>
              </a:spcBef>
              <a:spcAft>
                <a:spcPts val="0"/>
              </a:spcAft>
              <a:buClr>
                <a:schemeClr val="dk1"/>
              </a:buClr>
              <a:buSzPts val="1100"/>
              <a:buFont typeface="Arial"/>
              <a:buNone/>
            </a:pPr>
            <a:r>
              <a:rPr lang="en" sz="2700" b="1" i="1">
                <a:solidFill>
                  <a:schemeClr val="lt1"/>
                </a:solidFill>
                <a:latin typeface="Georgia"/>
                <a:ea typeface="Georgia"/>
                <a:cs typeface="Georgia"/>
                <a:sym typeface="Georgia"/>
              </a:rPr>
              <a:t>Universal Screening </a:t>
            </a:r>
            <a:endParaRPr sz="2700" b="1" i="1">
              <a:solidFill>
                <a:schemeClr val="lt1"/>
              </a:solidFill>
              <a:latin typeface="Georgia"/>
              <a:ea typeface="Georgia"/>
              <a:cs typeface="Georgia"/>
              <a:sym typeface="Georgia"/>
            </a:endParaRPr>
          </a:p>
          <a:p>
            <a:pPr marL="0" lvl="0" indent="0" algn="l" rtl="0">
              <a:lnSpc>
                <a:spcPct val="100000"/>
              </a:lnSpc>
              <a:spcBef>
                <a:spcPts val="0"/>
              </a:spcBef>
              <a:spcAft>
                <a:spcPts val="800"/>
              </a:spcAft>
              <a:buClr>
                <a:schemeClr val="dk1"/>
              </a:buClr>
              <a:buSzPts val="1100"/>
              <a:buFont typeface="Arial"/>
              <a:buNone/>
            </a:pPr>
            <a:r>
              <a:rPr lang="en" sz="2700" b="1" i="1">
                <a:solidFill>
                  <a:schemeClr val="lt1"/>
                </a:solidFill>
                <a:latin typeface="Georgia"/>
                <a:ea typeface="Georgia"/>
                <a:cs typeface="Georgia"/>
                <a:sym typeface="Georgia"/>
              </a:rPr>
              <a:t>Resources </a:t>
            </a:r>
            <a:endParaRPr sz="3000" b="1">
              <a:solidFill>
                <a:srgbClr val="FFFFFF"/>
              </a:solidFill>
              <a:latin typeface="Helvetica Neue"/>
              <a:ea typeface="Helvetica Neue"/>
              <a:cs typeface="Helvetica Neue"/>
              <a:sym typeface="Helvetica Neue"/>
            </a:endParaRPr>
          </a:p>
        </p:txBody>
      </p:sp>
      <p:pic>
        <p:nvPicPr>
          <p:cNvPr id="1024" name="Google Shape;1024;p198"/>
          <p:cNvPicPr preferRelativeResize="0"/>
          <p:nvPr/>
        </p:nvPicPr>
        <p:blipFill rotWithShape="1">
          <a:blip r:embed="rId4">
            <a:alphaModFix/>
          </a:blip>
          <a:srcRect/>
          <a:stretch/>
        </p:blipFill>
        <p:spPr>
          <a:xfrm>
            <a:off x="642800" y="1154313"/>
            <a:ext cx="2446300" cy="3165074"/>
          </a:xfrm>
          <a:prstGeom prst="rect">
            <a:avLst/>
          </a:prstGeom>
          <a:noFill/>
          <a:ln>
            <a:noFill/>
          </a:ln>
          <a:effectLst>
            <a:outerShdw blurRad="57150" dist="95250" dir="3000000" algn="bl" rotWithShape="0">
              <a:srgbClr val="000000">
                <a:alpha val="34999"/>
              </a:srgbClr>
            </a:outerShdw>
          </a:effectLst>
        </p:spPr>
      </p:pic>
      <p:pic>
        <p:nvPicPr>
          <p:cNvPr id="1025" name="Google Shape;1025;p198"/>
          <p:cNvPicPr preferRelativeResize="0"/>
          <p:nvPr/>
        </p:nvPicPr>
        <p:blipFill>
          <a:blip r:embed="rId5">
            <a:alphaModFix/>
          </a:blip>
          <a:stretch>
            <a:fillRect/>
          </a:stretch>
        </p:blipFill>
        <p:spPr>
          <a:xfrm>
            <a:off x="4425950" y="685162"/>
            <a:ext cx="3773174" cy="37731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19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1031" name="Google Shape;1031;p199"/>
          <p:cNvSpPr txBox="1">
            <a:spLocks noGrp="1"/>
          </p:cNvSpPr>
          <p:nvPr>
            <p:ph type="body" idx="1"/>
          </p:nvPr>
        </p:nvSpPr>
        <p:spPr>
          <a:xfrm>
            <a:off x="311700" y="1152475"/>
            <a:ext cx="71661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sp>
        <p:nvSpPr>
          <p:cNvPr id="1032" name="Google Shape;1032;p19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16</a:t>
            </a:fld>
            <a:endParaRPr/>
          </a:p>
        </p:txBody>
      </p:sp>
      <p:pic>
        <p:nvPicPr>
          <p:cNvPr id="1033" name="Google Shape;1033;p199" title="Maternity care screening guidance (1).png"/>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pic>
        <p:nvPicPr>
          <p:cNvPr id="1038" name="Google Shape;1038;p200"/>
          <p:cNvPicPr preferRelativeResize="0"/>
          <p:nvPr/>
        </p:nvPicPr>
        <p:blipFill>
          <a:blip r:embed="rId3">
            <a:alphaModFix/>
          </a:blip>
          <a:stretch>
            <a:fillRect/>
          </a:stretch>
        </p:blipFill>
        <p:spPr>
          <a:xfrm>
            <a:off x="0" y="0"/>
            <a:ext cx="9144000" cy="5143500"/>
          </a:xfrm>
          <a:prstGeom prst="rect">
            <a:avLst/>
          </a:prstGeom>
          <a:noFill/>
          <a:ln>
            <a:noFill/>
          </a:ln>
        </p:spPr>
      </p:pic>
      <p:sp>
        <p:nvSpPr>
          <p:cNvPr id="1039" name="Google Shape;1039;p200"/>
          <p:cNvSpPr txBox="1"/>
          <p:nvPr/>
        </p:nvSpPr>
        <p:spPr>
          <a:xfrm>
            <a:off x="231150" y="753900"/>
            <a:ext cx="8681700" cy="363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0" name="Google Shape;1040;p200"/>
          <p:cNvSpPr txBox="1"/>
          <p:nvPr/>
        </p:nvSpPr>
        <p:spPr>
          <a:xfrm>
            <a:off x="101850" y="741200"/>
            <a:ext cx="6418800" cy="26406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800" b="1">
                <a:solidFill>
                  <a:srgbClr val="213547"/>
                </a:solidFill>
                <a:latin typeface="Helvetica Neue"/>
                <a:ea typeface="Helvetica Neue"/>
                <a:cs typeface="Helvetica Neue"/>
                <a:sym typeface="Helvetica Neue"/>
              </a:rPr>
              <a:t>Psychotherapy:</a:t>
            </a:r>
            <a:r>
              <a:rPr lang="en" sz="1800">
                <a:solidFill>
                  <a:srgbClr val="213547"/>
                </a:solidFill>
                <a:latin typeface="Helvetica Neue"/>
                <a:ea typeface="Helvetica Neue"/>
                <a:cs typeface="Helvetica Neue"/>
                <a:sym typeface="Helvetica Neue"/>
              </a:rPr>
              <a:t> Individual therapy, dyadic therapy (mother-baby), and group therapy</a:t>
            </a:r>
            <a:endParaRPr sz="1800">
              <a:solidFill>
                <a:srgbClr val="213547"/>
              </a:solidFill>
              <a:latin typeface="Helvetica Neue"/>
              <a:ea typeface="Helvetica Neue"/>
              <a:cs typeface="Helvetica Neue"/>
              <a:sym typeface="Helvetica Neue"/>
            </a:endParaRPr>
          </a:p>
          <a:p>
            <a:pPr marL="0" lvl="0" indent="0" algn="l" rtl="0">
              <a:lnSpc>
                <a:spcPct val="150000"/>
              </a:lnSpc>
              <a:spcBef>
                <a:spcPts val="0"/>
              </a:spcBef>
              <a:spcAft>
                <a:spcPts val="0"/>
              </a:spcAft>
              <a:buNone/>
            </a:pPr>
            <a:r>
              <a:rPr lang="en" sz="1800" b="1">
                <a:solidFill>
                  <a:srgbClr val="213547"/>
                </a:solidFill>
                <a:latin typeface="Helvetica Neue"/>
                <a:ea typeface="Helvetica Neue"/>
                <a:cs typeface="Helvetica Neue"/>
                <a:sym typeface="Helvetica Neue"/>
              </a:rPr>
              <a:t>Pharmacotherapy: </a:t>
            </a:r>
            <a:r>
              <a:rPr lang="en" sz="1800">
                <a:solidFill>
                  <a:srgbClr val="213547"/>
                </a:solidFill>
                <a:latin typeface="Helvetica Neue"/>
                <a:ea typeface="Helvetica Neue"/>
                <a:cs typeface="Helvetica Neue"/>
                <a:sym typeface="Helvetica Neue"/>
              </a:rPr>
              <a:t>Zuranolone, effective dosing of Selective serotonin reuptake inhibitors (SSRIs) are recommended, specifically sertraline or escitalopram. Serotonin-norepinephrine reuptake inhibitors (SNRIs).</a:t>
            </a:r>
            <a:endParaRPr sz="1800">
              <a:solidFill>
                <a:srgbClr val="213547"/>
              </a:solidFill>
              <a:latin typeface="Helvetica Neue"/>
              <a:ea typeface="Helvetica Neue"/>
              <a:cs typeface="Helvetica Neue"/>
              <a:sym typeface="Helvetica Neue"/>
            </a:endParaRPr>
          </a:p>
          <a:p>
            <a:pPr marL="0" lvl="0" indent="0" algn="l" rtl="0">
              <a:lnSpc>
                <a:spcPct val="150000"/>
              </a:lnSpc>
              <a:spcBef>
                <a:spcPts val="0"/>
              </a:spcBef>
              <a:spcAft>
                <a:spcPts val="0"/>
              </a:spcAft>
              <a:buNone/>
            </a:pPr>
            <a:r>
              <a:rPr lang="en" sz="1800" b="1">
                <a:solidFill>
                  <a:srgbClr val="213547"/>
                </a:solidFill>
                <a:latin typeface="Helvetica Neue"/>
                <a:ea typeface="Helvetica Neue"/>
                <a:cs typeface="Helvetica Neue"/>
                <a:sym typeface="Helvetica Neue"/>
              </a:rPr>
              <a:t>Specialized Care from Reproductive Psychiatry:</a:t>
            </a:r>
            <a:endParaRPr sz="1800" b="1">
              <a:solidFill>
                <a:srgbClr val="213547"/>
              </a:solidFill>
              <a:latin typeface="Helvetica Neue"/>
              <a:ea typeface="Helvetica Neue"/>
              <a:cs typeface="Helvetica Neue"/>
              <a:sym typeface="Helvetica Neue"/>
            </a:endParaRPr>
          </a:p>
          <a:p>
            <a:pPr marL="457200" lvl="0" indent="-342900" algn="l" rtl="0">
              <a:lnSpc>
                <a:spcPct val="150000"/>
              </a:lnSpc>
              <a:spcBef>
                <a:spcPts val="0"/>
              </a:spcBef>
              <a:spcAft>
                <a:spcPts val="0"/>
              </a:spcAft>
              <a:buClr>
                <a:srgbClr val="213547"/>
              </a:buClr>
              <a:buSzPts val="1800"/>
              <a:buFont typeface="Helvetica Neue"/>
              <a:buChar char="●"/>
            </a:pPr>
            <a:r>
              <a:rPr lang="en" sz="1800">
                <a:solidFill>
                  <a:srgbClr val="213547"/>
                </a:solidFill>
                <a:latin typeface="Helvetica Neue"/>
                <a:ea typeface="Helvetica Neue"/>
                <a:cs typeface="Helvetica Neue"/>
                <a:sym typeface="Helvetica Neue"/>
              </a:rPr>
              <a:t>Bipolar Disorder: Requires specialized management, often involving mood stabilizers.</a:t>
            </a:r>
            <a:endParaRPr sz="1800">
              <a:solidFill>
                <a:srgbClr val="213547"/>
              </a:solidFill>
              <a:latin typeface="Helvetica Neue"/>
              <a:ea typeface="Helvetica Neue"/>
              <a:cs typeface="Helvetica Neue"/>
              <a:sym typeface="Helvetica Neue"/>
            </a:endParaRPr>
          </a:p>
          <a:p>
            <a:pPr marL="457200" lvl="0" indent="-342900" algn="l" rtl="0">
              <a:lnSpc>
                <a:spcPct val="150000"/>
              </a:lnSpc>
              <a:spcBef>
                <a:spcPts val="0"/>
              </a:spcBef>
              <a:spcAft>
                <a:spcPts val="0"/>
              </a:spcAft>
              <a:buClr>
                <a:srgbClr val="213547"/>
              </a:buClr>
              <a:buSzPts val="1800"/>
              <a:buFont typeface="Helvetica Neue"/>
              <a:buChar char="●"/>
            </a:pPr>
            <a:r>
              <a:rPr lang="en" sz="1800">
                <a:solidFill>
                  <a:srgbClr val="213547"/>
                </a:solidFill>
                <a:latin typeface="Helvetica Neue"/>
                <a:ea typeface="Helvetica Neue"/>
                <a:cs typeface="Helvetica Neue"/>
                <a:sym typeface="Helvetica Neue"/>
              </a:rPr>
              <a:t>Postpartum Psychosis: Requires emergency care.</a:t>
            </a:r>
            <a:endParaRPr sz="1800">
              <a:solidFill>
                <a:srgbClr val="213547"/>
              </a:solidFill>
              <a:latin typeface="Helvetica Neue"/>
              <a:ea typeface="Helvetica Neue"/>
              <a:cs typeface="Helvetica Neue"/>
              <a:sym typeface="Helvetica Neue"/>
            </a:endParaRPr>
          </a:p>
          <a:p>
            <a:pPr marL="0" lvl="0" indent="0" algn="l" rtl="0">
              <a:lnSpc>
                <a:spcPct val="140000"/>
              </a:lnSpc>
              <a:spcBef>
                <a:spcPts val="4200"/>
              </a:spcBef>
              <a:spcAft>
                <a:spcPts val="0"/>
              </a:spcAft>
              <a:buNone/>
            </a:pPr>
            <a:endParaRPr b="1">
              <a:solidFill>
                <a:srgbClr val="3A2F82"/>
              </a:solidFill>
              <a:latin typeface="Helvetica Neue"/>
              <a:ea typeface="Helvetica Neue"/>
              <a:cs typeface="Helvetica Neue"/>
              <a:sym typeface="Helvetica Neue"/>
            </a:endParaRPr>
          </a:p>
          <a:p>
            <a:pPr marL="0" lvl="0" indent="0" algn="l" rtl="0">
              <a:lnSpc>
                <a:spcPct val="140000"/>
              </a:lnSpc>
              <a:spcBef>
                <a:spcPts val="0"/>
              </a:spcBef>
              <a:spcAft>
                <a:spcPts val="0"/>
              </a:spcAft>
              <a:buNone/>
            </a:pPr>
            <a:endParaRPr sz="1600">
              <a:solidFill>
                <a:srgbClr val="3A2F82"/>
              </a:solidFill>
              <a:latin typeface="Helvetica Neue"/>
              <a:ea typeface="Helvetica Neue"/>
              <a:cs typeface="Helvetica Neue"/>
              <a:sym typeface="Helvetica Neue"/>
            </a:endParaRPr>
          </a:p>
          <a:p>
            <a:pPr marL="0" lvl="0" indent="0" algn="l" rtl="0">
              <a:lnSpc>
                <a:spcPct val="140000"/>
              </a:lnSpc>
              <a:spcBef>
                <a:spcPts val="0"/>
              </a:spcBef>
              <a:spcAft>
                <a:spcPts val="0"/>
              </a:spcAft>
              <a:buClr>
                <a:schemeClr val="dk1"/>
              </a:buClr>
              <a:buSzPts val="1100"/>
              <a:buFont typeface="Arial"/>
              <a:buNone/>
            </a:pPr>
            <a:endParaRPr sz="1350">
              <a:solidFill>
                <a:srgbClr val="3A2F82"/>
              </a:solidFill>
              <a:highlight>
                <a:srgbClr val="FFFFFF"/>
              </a:highlight>
              <a:latin typeface="Helvetica Neue"/>
              <a:ea typeface="Helvetica Neue"/>
              <a:cs typeface="Helvetica Neue"/>
              <a:sym typeface="Helvetica Neue"/>
            </a:endParaRPr>
          </a:p>
        </p:txBody>
      </p:sp>
      <p:sp>
        <p:nvSpPr>
          <p:cNvPr id="1041" name="Google Shape;1041;p200"/>
          <p:cNvSpPr/>
          <p:nvPr/>
        </p:nvSpPr>
        <p:spPr>
          <a:xfrm>
            <a:off x="127400" y="36825"/>
            <a:ext cx="9016500" cy="663300"/>
          </a:xfrm>
          <a:prstGeom prst="round1Rect">
            <a:avLst>
              <a:gd name="adj" fmla="val 50000"/>
            </a:avLst>
          </a:prstGeom>
          <a:solidFill>
            <a:srgbClr val="000099"/>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800"/>
              </a:spcAft>
              <a:buNone/>
            </a:pPr>
            <a:r>
              <a:rPr lang="en" sz="3400" b="1">
                <a:solidFill>
                  <a:schemeClr val="lt1"/>
                </a:solidFill>
                <a:latin typeface="Helvetica Neue"/>
                <a:ea typeface="Helvetica Neue"/>
                <a:cs typeface="Helvetica Neue"/>
                <a:sym typeface="Helvetica Neue"/>
              </a:rPr>
              <a:t>ACOG Perinatal Mental Health Tx CPG </a:t>
            </a:r>
            <a:endParaRPr/>
          </a:p>
        </p:txBody>
      </p:sp>
      <p:pic>
        <p:nvPicPr>
          <p:cNvPr id="1042" name="Google Shape;1042;p200" title="Screenshot 2026-02-10 at 7.09.05 AM.png"/>
          <p:cNvPicPr preferRelativeResize="0"/>
          <p:nvPr/>
        </p:nvPicPr>
        <p:blipFill rotWithShape="1">
          <a:blip r:embed="rId4">
            <a:alphaModFix/>
          </a:blip>
          <a:srcRect l="2968" r="1584"/>
          <a:stretch/>
        </p:blipFill>
        <p:spPr>
          <a:xfrm>
            <a:off x="6002850" y="1306475"/>
            <a:ext cx="3077649" cy="274482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47"/>
        <p:cNvGrpSpPr/>
        <p:nvPr/>
      </p:nvGrpSpPr>
      <p:grpSpPr>
        <a:xfrm>
          <a:off x="0" y="0"/>
          <a:ext cx="0" cy="0"/>
          <a:chOff x="0" y="0"/>
          <a:chExt cx="0" cy="0"/>
        </a:xfrm>
      </p:grpSpPr>
      <p:sp>
        <p:nvSpPr>
          <p:cNvPr id="1048" name="Google Shape;1048;p201"/>
          <p:cNvSpPr txBox="1"/>
          <p:nvPr/>
        </p:nvSpPr>
        <p:spPr>
          <a:xfrm>
            <a:off x="-129475" y="822625"/>
            <a:ext cx="7943400" cy="4371300"/>
          </a:xfrm>
          <a:prstGeom prst="rect">
            <a:avLst/>
          </a:prstGeom>
          <a:noFill/>
          <a:ln>
            <a:noFill/>
          </a:ln>
        </p:spPr>
        <p:txBody>
          <a:bodyPr spcFirstLastPara="1" wrap="square" lIns="91425" tIns="91425" rIns="91425" bIns="91425" anchor="t" anchorCtr="0">
            <a:spAutoFit/>
          </a:bodyPr>
          <a:lstStyle/>
          <a:p>
            <a:pPr marL="342900" lvl="0" indent="0" algn="l" rtl="0">
              <a:spcBef>
                <a:spcPts val="0"/>
              </a:spcBef>
              <a:spcAft>
                <a:spcPts val="0"/>
              </a:spcAft>
              <a:buNone/>
            </a:pPr>
            <a:r>
              <a:rPr lang="en" sz="1900">
                <a:solidFill>
                  <a:schemeClr val="dk2"/>
                </a:solidFill>
                <a:latin typeface="Helvetica Neue"/>
                <a:ea typeface="Helvetica Neue"/>
                <a:cs typeface="Helvetica Neue"/>
                <a:sym typeface="Helvetica Neue"/>
              </a:rPr>
              <a:t>Survey of OB/Gyns</a:t>
            </a:r>
            <a:endParaRPr sz="2500">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r>
              <a:rPr lang="en" sz="1900">
                <a:solidFill>
                  <a:schemeClr val="dk2"/>
                </a:solidFill>
                <a:latin typeface="Helvetica Neue"/>
                <a:ea typeface="Helvetica Neue"/>
                <a:cs typeface="Helvetica Neue"/>
                <a:sym typeface="Helvetica Neue"/>
              </a:rPr>
              <a:t>Those who don’t screen indicate:</a:t>
            </a:r>
            <a:endParaRPr sz="2500">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r>
              <a:rPr lang="en" sz="2000" b="1">
                <a:solidFill>
                  <a:schemeClr val="dk2"/>
                </a:solidFill>
                <a:latin typeface="Helvetica Neue"/>
                <a:ea typeface="Helvetica Neue"/>
                <a:cs typeface="Helvetica Neue"/>
                <a:sym typeface="Helvetica Neue"/>
              </a:rPr>
              <a:t>Don’t feel qualified/No interest</a:t>
            </a:r>
            <a:endParaRPr sz="2600" b="1">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endParaRPr sz="1900">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r>
              <a:rPr lang="en" sz="2000" b="1">
                <a:solidFill>
                  <a:schemeClr val="dk2"/>
                </a:solidFill>
                <a:latin typeface="Helvetica Neue"/>
                <a:ea typeface="Helvetica Neue"/>
                <a:cs typeface="Helvetica Neue"/>
                <a:sym typeface="Helvetica Neue"/>
              </a:rPr>
              <a:t>Not enough time to screen/manage</a:t>
            </a:r>
            <a:endParaRPr sz="2600" b="1">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endParaRPr sz="1900">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r>
              <a:rPr lang="en" sz="1900" b="1">
                <a:solidFill>
                  <a:schemeClr val="dk2"/>
                </a:solidFill>
                <a:latin typeface="Helvetica Neue"/>
                <a:ea typeface="Helvetica Neue"/>
                <a:cs typeface="Helvetica Neue"/>
                <a:sym typeface="Helvetica Neue"/>
              </a:rPr>
              <a:t>Don’t know where to refer* </a:t>
            </a:r>
            <a:endParaRPr sz="2500" b="1">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r>
              <a:rPr lang="en" sz="1500">
                <a:solidFill>
                  <a:schemeClr val="dk2"/>
                </a:solidFill>
                <a:latin typeface="Helvetica Neue"/>
                <a:ea typeface="Helvetica Neue"/>
                <a:cs typeface="Helvetica Neue"/>
                <a:sym typeface="Helvetica Neue"/>
              </a:rPr>
              <a:t>(Psychiatrist shortages, MMH specialists shortages, shortages of those in-network)</a:t>
            </a:r>
            <a:endParaRPr sz="2500">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endParaRPr sz="1900">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r>
              <a:rPr lang="en" sz="1900" b="1">
                <a:solidFill>
                  <a:schemeClr val="dk2"/>
                </a:solidFill>
                <a:latin typeface="Helvetica Neue"/>
                <a:ea typeface="Helvetica Neue"/>
                <a:cs typeface="Helvetica Neue"/>
                <a:sym typeface="Helvetica Neue"/>
              </a:rPr>
              <a:t>No financial incentive**</a:t>
            </a:r>
            <a:endParaRPr sz="1300" b="1" i="1">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r>
              <a:rPr lang="en" sz="1300" i="1">
                <a:solidFill>
                  <a:schemeClr val="dk2"/>
                </a:solidFill>
                <a:latin typeface="Helvetica Neue"/>
                <a:ea typeface="Helvetica Neue"/>
                <a:cs typeface="Helvetica Neue"/>
                <a:sym typeface="Helvetica Neue"/>
              </a:rPr>
              <a:t>Pediatricians raise similar concerns and that mom isn’t their patient.</a:t>
            </a:r>
            <a:endParaRPr sz="2500">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endParaRPr sz="1300" i="1">
              <a:solidFill>
                <a:schemeClr val="dk2"/>
              </a:solidFill>
              <a:latin typeface="Helvetica Neue"/>
              <a:ea typeface="Helvetica Neue"/>
              <a:cs typeface="Helvetica Neue"/>
              <a:sym typeface="Helvetica Neue"/>
            </a:endParaRPr>
          </a:p>
          <a:p>
            <a:pPr marL="0" lvl="0" indent="457200" algn="l" rtl="0">
              <a:spcBef>
                <a:spcPts val="0"/>
              </a:spcBef>
              <a:spcAft>
                <a:spcPts val="0"/>
              </a:spcAft>
              <a:buNone/>
            </a:pPr>
            <a:r>
              <a:rPr lang="en" sz="1500" i="1">
                <a:solidFill>
                  <a:schemeClr val="dk2"/>
                </a:solidFill>
                <a:latin typeface="Helvetica Neue"/>
                <a:ea typeface="Helvetica Neue"/>
                <a:cs typeface="Helvetica Neue"/>
                <a:sym typeface="Helvetica Neue"/>
              </a:rPr>
              <a:t>*Shortage of psychiatrists and trained MMH therapists, </a:t>
            </a:r>
            <a:endParaRPr sz="3200">
              <a:solidFill>
                <a:schemeClr val="dk2"/>
              </a:solidFill>
              <a:latin typeface="Helvetica Neue"/>
              <a:ea typeface="Helvetica Neue"/>
              <a:cs typeface="Helvetica Neue"/>
              <a:sym typeface="Helvetica Neue"/>
            </a:endParaRPr>
          </a:p>
          <a:p>
            <a:pPr marL="457200" lvl="0" indent="0" algn="l" rtl="0">
              <a:spcBef>
                <a:spcPts val="0"/>
              </a:spcBef>
              <a:spcAft>
                <a:spcPts val="0"/>
              </a:spcAft>
              <a:buNone/>
            </a:pPr>
            <a:r>
              <a:rPr lang="en" sz="1500" i="1">
                <a:solidFill>
                  <a:schemeClr val="dk2"/>
                </a:solidFill>
                <a:latin typeface="Helvetica Neue"/>
                <a:ea typeface="Helvetica Neue"/>
                <a:cs typeface="Helvetica Neue"/>
                <a:sym typeface="Helvetica Neue"/>
              </a:rPr>
              <a:t>**Aetna study: paying for PCP depression screening outside of standard office visit rate didn’t increase screening rates.</a:t>
            </a:r>
            <a:endParaRPr sz="3200">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endParaRPr sz="1300" i="1">
              <a:solidFill>
                <a:schemeClr val="dk2"/>
              </a:solidFill>
              <a:latin typeface="Helvetica Neue"/>
              <a:ea typeface="Helvetica Neue"/>
              <a:cs typeface="Helvetica Neue"/>
              <a:sym typeface="Helvetica Neue"/>
            </a:endParaRPr>
          </a:p>
        </p:txBody>
      </p:sp>
      <p:pic>
        <p:nvPicPr>
          <p:cNvPr id="1049" name="Google Shape;1049;p201"/>
          <p:cNvPicPr preferRelativeResize="0"/>
          <p:nvPr/>
        </p:nvPicPr>
        <p:blipFill rotWithShape="1">
          <a:blip r:embed="rId3">
            <a:alphaModFix/>
          </a:blip>
          <a:srcRect l="3413" t="19128" r="3067" b="15967"/>
          <a:stretch/>
        </p:blipFill>
        <p:spPr>
          <a:xfrm>
            <a:off x="4669291" y="932915"/>
            <a:ext cx="4452475" cy="1797725"/>
          </a:xfrm>
          <a:prstGeom prst="rect">
            <a:avLst/>
          </a:prstGeom>
          <a:noFill/>
          <a:ln>
            <a:noFill/>
          </a:ln>
        </p:spPr>
      </p:pic>
      <p:pic>
        <p:nvPicPr>
          <p:cNvPr id="1050" name="Google Shape;1050;p201"/>
          <p:cNvPicPr preferRelativeResize="0"/>
          <p:nvPr/>
        </p:nvPicPr>
        <p:blipFill rotWithShape="1">
          <a:blip r:embed="rId4">
            <a:alphaModFix/>
          </a:blip>
          <a:srcRect t="32607" b="31338"/>
          <a:stretch/>
        </p:blipFill>
        <p:spPr>
          <a:xfrm>
            <a:off x="41900" y="0"/>
            <a:ext cx="9144001" cy="977675"/>
          </a:xfrm>
          <a:prstGeom prst="rect">
            <a:avLst/>
          </a:prstGeom>
          <a:noFill/>
          <a:ln>
            <a:noFill/>
          </a:ln>
        </p:spPr>
      </p:pic>
      <p:sp>
        <p:nvSpPr>
          <p:cNvPr id="1051" name="Google Shape;1051;p201"/>
          <p:cNvSpPr txBox="1"/>
          <p:nvPr/>
        </p:nvSpPr>
        <p:spPr>
          <a:xfrm>
            <a:off x="616551" y="123000"/>
            <a:ext cx="81759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Barriers to Care - Obs</a:t>
            </a:r>
            <a:endParaRPr sz="3000" b="1">
              <a:solidFill>
                <a:schemeClr val="lt1"/>
              </a:solidFill>
              <a:latin typeface="Montserrat"/>
              <a:ea typeface="Montserrat"/>
              <a:cs typeface="Montserrat"/>
              <a:sym typeface="Montserrat"/>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sp>
        <p:nvSpPr>
          <p:cNvPr id="1056" name="Google Shape;1056;p202"/>
          <p:cNvSpPr txBox="1">
            <a:spLocks noGrp="1"/>
          </p:cNvSpPr>
          <p:nvPr>
            <p:ph type="title"/>
          </p:nvPr>
        </p:nvSpPr>
        <p:spPr>
          <a:xfrm>
            <a:off x="243275" y="570300"/>
            <a:ext cx="8745900" cy="41610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Clr>
                <a:srgbClr val="E62873"/>
              </a:buClr>
              <a:buSzPts val="600"/>
              <a:buFont typeface="Arial"/>
              <a:buNone/>
            </a:pPr>
            <a:endParaRPr sz="1300" b="1" i="1">
              <a:solidFill>
                <a:srgbClr val="280071"/>
              </a:solidFill>
              <a:latin typeface="Georgia"/>
              <a:ea typeface="Georgia"/>
              <a:cs typeface="Georgia"/>
              <a:sym typeface="Georgia"/>
            </a:endParaRPr>
          </a:p>
          <a:p>
            <a:pPr marL="0" lvl="0" indent="457200" algn="l" rtl="0">
              <a:lnSpc>
                <a:spcPct val="115000"/>
              </a:lnSpc>
              <a:spcBef>
                <a:spcPts val="0"/>
              </a:spcBef>
              <a:spcAft>
                <a:spcPts val="0"/>
              </a:spcAft>
              <a:buClr>
                <a:srgbClr val="E62873"/>
              </a:buClr>
              <a:buSzPts val="600"/>
              <a:buFont typeface="Arial"/>
              <a:buNone/>
            </a:pPr>
            <a:endParaRPr sz="2100">
              <a:solidFill>
                <a:srgbClr val="280071"/>
              </a:solidFill>
              <a:highlight>
                <a:srgbClr val="FFFF00"/>
              </a:highlight>
              <a:latin typeface="Helvetica Neue"/>
              <a:ea typeface="Helvetica Neue"/>
              <a:cs typeface="Helvetica Neue"/>
              <a:sym typeface="Helvetica Neue"/>
            </a:endParaRPr>
          </a:p>
        </p:txBody>
      </p:sp>
      <p:pic>
        <p:nvPicPr>
          <p:cNvPr id="1057" name="Google Shape;1057;p202"/>
          <p:cNvPicPr preferRelativeResize="0"/>
          <p:nvPr/>
        </p:nvPicPr>
        <p:blipFill rotWithShape="1">
          <a:blip r:embed="rId3">
            <a:alphaModFix/>
          </a:blip>
          <a:srcRect b="17972"/>
          <a:stretch/>
        </p:blipFill>
        <p:spPr>
          <a:xfrm>
            <a:off x="0" y="0"/>
            <a:ext cx="9144000" cy="4813650"/>
          </a:xfrm>
          <a:prstGeom prst="rect">
            <a:avLst/>
          </a:prstGeom>
          <a:noFill/>
          <a:ln>
            <a:noFill/>
          </a:ln>
        </p:spPr>
      </p:pic>
      <p:sp>
        <p:nvSpPr>
          <p:cNvPr id="1058" name="Google Shape;1058;p202"/>
          <p:cNvSpPr txBox="1"/>
          <p:nvPr/>
        </p:nvSpPr>
        <p:spPr>
          <a:xfrm>
            <a:off x="0" y="96850"/>
            <a:ext cx="7159800" cy="10314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2900" b="1" i="1">
                <a:solidFill>
                  <a:srgbClr val="FFFFFF"/>
                </a:solidFill>
                <a:latin typeface="Montserrat"/>
                <a:ea typeface="Montserrat"/>
                <a:cs typeface="Montserrat"/>
                <a:sym typeface="Montserrat"/>
              </a:rPr>
              <a:t> Measurement: What is HEDIS?</a:t>
            </a:r>
            <a:endParaRPr sz="2900" b="1" i="1">
              <a:solidFill>
                <a:srgbClr val="FFFFFF"/>
              </a:solidFill>
              <a:latin typeface="Montserrat"/>
              <a:ea typeface="Montserrat"/>
              <a:cs typeface="Montserrat"/>
              <a:sym typeface="Montserrat"/>
            </a:endParaRPr>
          </a:p>
          <a:p>
            <a:pPr marL="0" lvl="0" indent="0" algn="l" rtl="0">
              <a:lnSpc>
                <a:spcPct val="100000"/>
              </a:lnSpc>
              <a:spcBef>
                <a:spcPts val="800"/>
              </a:spcBef>
              <a:spcAft>
                <a:spcPts val="0"/>
              </a:spcAft>
              <a:buClr>
                <a:schemeClr val="dk1"/>
              </a:buClr>
              <a:buSzPts val="1100"/>
              <a:buFont typeface="Arial"/>
              <a:buNone/>
            </a:pPr>
            <a:endParaRPr sz="1500" b="1" i="1">
              <a:solidFill>
                <a:srgbClr val="FFFFFF"/>
              </a:solidFill>
              <a:latin typeface="Helvetica Neue"/>
              <a:ea typeface="Helvetica Neue"/>
              <a:cs typeface="Helvetica Neue"/>
              <a:sym typeface="Helvetica Neue"/>
            </a:endParaRPr>
          </a:p>
        </p:txBody>
      </p:sp>
      <p:sp>
        <p:nvSpPr>
          <p:cNvPr id="1059" name="Google Shape;1059;p202"/>
          <p:cNvSpPr txBox="1"/>
          <p:nvPr/>
        </p:nvSpPr>
        <p:spPr>
          <a:xfrm>
            <a:off x="1700775" y="2407675"/>
            <a:ext cx="6679200" cy="72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100" b="1">
              <a:solidFill>
                <a:srgbClr val="407EC9"/>
              </a:solidFill>
              <a:latin typeface="Helvetica Neue"/>
              <a:ea typeface="Helvetica Neue"/>
              <a:cs typeface="Helvetica Neue"/>
              <a:sym typeface="Helvetica Neue"/>
            </a:endParaRPr>
          </a:p>
          <a:p>
            <a:pPr marL="0" lvl="0" indent="0" algn="l" rtl="0">
              <a:spcBef>
                <a:spcPts val="0"/>
              </a:spcBef>
              <a:spcAft>
                <a:spcPts val="0"/>
              </a:spcAft>
              <a:buNone/>
            </a:pPr>
            <a:endParaRPr/>
          </a:p>
        </p:txBody>
      </p:sp>
      <p:sp>
        <p:nvSpPr>
          <p:cNvPr id="1060" name="Google Shape;1060;p202"/>
          <p:cNvSpPr txBox="1"/>
          <p:nvPr/>
        </p:nvSpPr>
        <p:spPr>
          <a:xfrm>
            <a:off x="4572000" y="1714875"/>
            <a:ext cx="4803300" cy="3347700"/>
          </a:xfrm>
          <a:prstGeom prst="rect">
            <a:avLst/>
          </a:prstGeom>
          <a:noFill/>
          <a:ln>
            <a:noFill/>
          </a:ln>
        </p:spPr>
        <p:txBody>
          <a:bodyPr spcFirstLastPara="1" wrap="square" lIns="91425" tIns="91425" rIns="91425" bIns="91425" anchor="t" anchorCtr="0">
            <a:spAutoFit/>
          </a:bodyPr>
          <a:lstStyle/>
          <a:p>
            <a:pPr marL="0" marR="279400" lvl="0" indent="0" algn="l" rtl="0">
              <a:lnSpc>
                <a:spcPct val="175000"/>
              </a:lnSpc>
              <a:spcBef>
                <a:spcPts val="1200"/>
              </a:spcBef>
              <a:spcAft>
                <a:spcPts val="0"/>
              </a:spcAft>
              <a:buNone/>
            </a:pPr>
            <a:r>
              <a:rPr lang="en" b="1">
                <a:solidFill>
                  <a:srgbClr val="54585A"/>
                </a:solidFill>
                <a:highlight>
                  <a:srgbClr val="FFFFFF"/>
                </a:highlight>
                <a:latin typeface="Helvetica Neue"/>
                <a:ea typeface="Helvetica Neue"/>
                <a:cs typeface="Helvetica Neue"/>
                <a:sym typeface="Helvetica Neue"/>
              </a:rPr>
              <a:t>Depression Screening Pregnancy  PND-E &amp; Postpartum PDS-E</a:t>
            </a:r>
            <a:endParaRPr b="1">
              <a:solidFill>
                <a:srgbClr val="54585A"/>
              </a:solidFill>
              <a:highlight>
                <a:srgbClr val="FFFFFF"/>
              </a:highlight>
              <a:latin typeface="Helvetica Neue"/>
              <a:ea typeface="Helvetica Neue"/>
              <a:cs typeface="Helvetica Neue"/>
              <a:sym typeface="Helvetica Neue"/>
            </a:endParaRPr>
          </a:p>
          <a:p>
            <a:pPr marL="0" marR="279400" lvl="0" indent="0" algn="l" rtl="0">
              <a:lnSpc>
                <a:spcPct val="175000"/>
              </a:lnSpc>
              <a:spcBef>
                <a:spcPts val="1200"/>
              </a:spcBef>
              <a:spcAft>
                <a:spcPts val="0"/>
              </a:spcAft>
              <a:buNone/>
            </a:pPr>
            <a:r>
              <a:rPr lang="en">
                <a:solidFill>
                  <a:srgbClr val="54585A"/>
                </a:solidFill>
                <a:highlight>
                  <a:srgbClr val="FFFFFF"/>
                </a:highlight>
                <a:latin typeface="Helvetica Neue"/>
                <a:ea typeface="Helvetica Neue"/>
                <a:cs typeface="Helvetica Neue"/>
                <a:sym typeface="Helvetica Neue"/>
              </a:rPr>
              <a:t>The percentage of deliveries in which members were screened for clinical depression using a standardized instrument during the postpartum period.</a:t>
            </a:r>
            <a:endParaRPr>
              <a:solidFill>
                <a:srgbClr val="54585A"/>
              </a:solidFill>
              <a:highlight>
                <a:srgbClr val="FFFFFF"/>
              </a:highlight>
              <a:latin typeface="Helvetica Neue"/>
              <a:ea typeface="Helvetica Neue"/>
              <a:cs typeface="Helvetica Neue"/>
              <a:sym typeface="Helvetica Neue"/>
            </a:endParaRPr>
          </a:p>
          <a:p>
            <a:pPr marL="0" marR="279400" lvl="0" indent="0" algn="l" rtl="0">
              <a:lnSpc>
                <a:spcPct val="175000"/>
              </a:lnSpc>
              <a:spcBef>
                <a:spcPts val="1200"/>
              </a:spcBef>
              <a:spcAft>
                <a:spcPts val="1200"/>
              </a:spcAft>
              <a:buNone/>
            </a:pPr>
            <a:r>
              <a:rPr lang="en" b="1">
                <a:solidFill>
                  <a:srgbClr val="54585A"/>
                </a:solidFill>
                <a:highlight>
                  <a:srgbClr val="FFFFFF"/>
                </a:highlight>
                <a:latin typeface="Helvetica Neue"/>
                <a:ea typeface="Helvetica Neue"/>
                <a:cs typeface="Helvetica Neue"/>
                <a:sym typeface="Helvetica Neue"/>
              </a:rPr>
              <a:t>Follow-Up on Positive Screen</a:t>
            </a:r>
            <a:r>
              <a:rPr lang="en">
                <a:solidFill>
                  <a:srgbClr val="54585A"/>
                </a:solidFill>
                <a:highlight>
                  <a:srgbClr val="FFFFFF"/>
                </a:highlight>
                <a:latin typeface="Helvetica Neue"/>
                <a:ea typeface="Helvetica Neue"/>
                <a:cs typeface="Helvetica Neue"/>
                <a:sym typeface="Helvetica Neue"/>
              </a:rPr>
              <a:t>: The percentage of positive screens which received follow-up care within 30 days of a positive depression screen finding.</a:t>
            </a:r>
            <a:endParaRPr sz="2300" b="1">
              <a:solidFill>
                <a:srgbClr val="407EC9"/>
              </a:solidFill>
              <a:latin typeface="Helvetica Neue"/>
              <a:ea typeface="Helvetica Neue"/>
              <a:cs typeface="Helvetica Neue"/>
              <a:sym typeface="Helvetica Neue"/>
            </a:endParaRPr>
          </a:p>
        </p:txBody>
      </p:sp>
      <p:pic>
        <p:nvPicPr>
          <p:cNvPr id="1061" name="Google Shape;1061;p202"/>
          <p:cNvPicPr preferRelativeResize="0"/>
          <p:nvPr/>
        </p:nvPicPr>
        <p:blipFill>
          <a:blip r:embed="rId4">
            <a:alphaModFix/>
          </a:blip>
          <a:stretch>
            <a:fillRect/>
          </a:stretch>
        </p:blipFill>
        <p:spPr>
          <a:xfrm>
            <a:off x="309225" y="2190486"/>
            <a:ext cx="4057326" cy="2282925"/>
          </a:xfrm>
          <a:prstGeom prst="rect">
            <a:avLst/>
          </a:prstGeom>
          <a:noFill/>
          <a:ln>
            <a:noFill/>
          </a:ln>
        </p:spPr>
      </p:pic>
      <p:sp>
        <p:nvSpPr>
          <p:cNvPr id="1062" name="Google Shape;1062;p202"/>
          <p:cNvSpPr txBox="1"/>
          <p:nvPr/>
        </p:nvSpPr>
        <p:spPr>
          <a:xfrm>
            <a:off x="309226" y="735100"/>
            <a:ext cx="3854700" cy="72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Georgia"/>
                <a:ea typeface="Georgia"/>
                <a:cs typeface="Georgia"/>
                <a:sym typeface="Georgia"/>
              </a:rPr>
              <a:t>The Healthcare Effectiveness Data and Information Set monitors how often services are delivered in the U.S. as reported by Health Insurers/Plans</a:t>
            </a:r>
            <a:r>
              <a:rPr lang="en" sz="1500" b="1" i="1">
                <a:solidFill>
                  <a:schemeClr val="lt1"/>
                </a:solidFill>
                <a:latin typeface="Georgia"/>
                <a:ea typeface="Georgia"/>
                <a:cs typeface="Georgia"/>
                <a:sym typeface="Georgia"/>
              </a:rPr>
              <a:t> </a:t>
            </a:r>
            <a:endParaRPr sz="1800">
              <a:solidFill>
                <a:schemeClr val="dk2"/>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18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endParaRPr/>
          </a:p>
        </p:txBody>
      </p:sp>
      <p:sp>
        <p:nvSpPr>
          <p:cNvPr id="889" name="Google Shape;889;p18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endParaRPr/>
          </a:p>
        </p:txBody>
      </p:sp>
      <p:pic>
        <p:nvPicPr>
          <p:cNvPr id="890" name="Google Shape;890;p185"/>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891" name="Google Shape;891;p185"/>
          <p:cNvSpPr txBox="1"/>
          <p:nvPr/>
        </p:nvSpPr>
        <p:spPr>
          <a:xfrm>
            <a:off x="533500" y="82775"/>
            <a:ext cx="8003400" cy="3962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 sz="3600" b="1">
                <a:solidFill>
                  <a:schemeClr val="lt1"/>
                </a:solidFill>
                <a:latin typeface="Helvetica Neue"/>
                <a:ea typeface="Helvetica Neue"/>
                <a:cs typeface="Helvetica Neue"/>
                <a:sym typeface="Helvetica Neue"/>
              </a:rPr>
              <a:t>What Does the Policy Center Do?</a:t>
            </a:r>
            <a:endParaRPr sz="3600" b="1">
              <a:solidFill>
                <a:schemeClr val="lt1"/>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3600"/>
              <a:buFont typeface="Arial"/>
              <a:buNone/>
            </a:pPr>
            <a:endParaRPr sz="3600" b="1">
              <a:solidFill>
                <a:schemeClr val="lt1"/>
              </a:solidFill>
              <a:latin typeface="Helvetica Neue"/>
              <a:ea typeface="Helvetica Neue"/>
              <a:cs typeface="Helvetica Neue"/>
              <a:sym typeface="Helvetica Neue"/>
            </a:endParaRPr>
          </a:p>
          <a:p>
            <a:pPr marL="0" lvl="0" indent="0" algn="ctr" rtl="0">
              <a:lnSpc>
                <a:spcPct val="140000"/>
              </a:lnSpc>
              <a:spcBef>
                <a:spcPts val="0"/>
              </a:spcBef>
              <a:spcAft>
                <a:spcPts val="0"/>
              </a:spcAft>
              <a:buClr>
                <a:schemeClr val="dk1"/>
              </a:buClr>
              <a:buSzPts val="1100"/>
              <a:buFont typeface="Arial"/>
              <a:buNone/>
            </a:pPr>
            <a:r>
              <a:rPr lang="en" sz="1700" b="1" i="1">
                <a:solidFill>
                  <a:srgbClr val="270070"/>
                </a:solidFill>
                <a:highlight>
                  <a:srgbClr val="FFFFFF"/>
                </a:highlight>
                <a:latin typeface="Helvetica Neue"/>
                <a:ea typeface="Helvetica Neue"/>
                <a:cs typeface="Helvetica Neue"/>
                <a:sym typeface="Helvetica Neue"/>
              </a:rPr>
              <a:t>We are a nonprofit research and policy think tank and field catalyst. </a:t>
            </a:r>
            <a:endParaRPr sz="1700" b="1" i="1">
              <a:solidFill>
                <a:srgbClr val="270070"/>
              </a:solidFill>
              <a:highlight>
                <a:srgbClr val="FFFFFF"/>
              </a:highlight>
              <a:latin typeface="Helvetica Neue"/>
              <a:ea typeface="Helvetica Neue"/>
              <a:cs typeface="Helvetica Neue"/>
              <a:sym typeface="Helvetica Neue"/>
            </a:endParaRPr>
          </a:p>
          <a:p>
            <a:pPr marL="0" lvl="0" indent="0" algn="ctr" rtl="0">
              <a:lnSpc>
                <a:spcPct val="140000"/>
              </a:lnSpc>
              <a:spcBef>
                <a:spcPts val="0"/>
              </a:spcBef>
              <a:spcAft>
                <a:spcPts val="0"/>
              </a:spcAft>
              <a:buClr>
                <a:schemeClr val="dk1"/>
              </a:buClr>
              <a:buSzPts val="1100"/>
              <a:buFont typeface="Arial"/>
              <a:buNone/>
            </a:pPr>
            <a:r>
              <a:rPr lang="en" sz="1700" b="1" i="1">
                <a:solidFill>
                  <a:srgbClr val="270070"/>
                </a:solidFill>
                <a:highlight>
                  <a:srgbClr val="FFFFFF"/>
                </a:highlight>
                <a:latin typeface="Helvetica Neue"/>
                <a:ea typeface="Helvetica Neue"/>
                <a:cs typeface="Helvetica Neue"/>
                <a:sym typeface="Helvetica Neue"/>
              </a:rPr>
              <a:t>We inform and facilitate systems change so mothers, children, and families have the best opportunity to thrive.</a:t>
            </a:r>
            <a:endParaRPr sz="1700" b="1" i="1">
              <a:solidFill>
                <a:srgbClr val="270070"/>
              </a:solidFill>
              <a:highlight>
                <a:srgbClr val="FFFFFF"/>
              </a:highlight>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3600"/>
              <a:buFont typeface="Arial"/>
              <a:buNone/>
            </a:pPr>
            <a:endParaRPr sz="3600" b="1">
              <a:solidFill>
                <a:schemeClr val="lt1"/>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3600"/>
              <a:buFont typeface="Arial"/>
              <a:buNone/>
            </a:pPr>
            <a:endParaRPr sz="3600" b="1">
              <a:solidFill>
                <a:schemeClr val="lt1"/>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3600"/>
              <a:buFont typeface="Arial"/>
              <a:buNone/>
            </a:pPr>
            <a:r>
              <a:rPr lang="en" sz="3600" b="1">
                <a:solidFill>
                  <a:schemeClr val="lt1"/>
                </a:solidFill>
                <a:latin typeface="Helvetica Neue"/>
                <a:ea typeface="Helvetica Neue"/>
                <a:cs typeface="Helvetica Neue"/>
                <a:sym typeface="Helvetica Neue"/>
              </a:rPr>
              <a:t> </a:t>
            </a:r>
            <a:endParaRPr sz="3600" b="1" i="0" u="none" strike="noStrike" cap="none">
              <a:solidFill>
                <a:schemeClr val="lt1"/>
              </a:solidFill>
              <a:latin typeface="Helvetica Neue"/>
              <a:ea typeface="Helvetica Neue"/>
              <a:cs typeface="Helvetica Neue"/>
              <a:sym typeface="Helvetica Neue"/>
            </a:endParaRPr>
          </a:p>
        </p:txBody>
      </p:sp>
      <p:pic>
        <p:nvPicPr>
          <p:cNvPr id="892" name="Google Shape;892;p185"/>
          <p:cNvPicPr preferRelativeResize="0"/>
          <p:nvPr/>
        </p:nvPicPr>
        <p:blipFill>
          <a:blip r:embed="rId4">
            <a:alphaModFix/>
          </a:blip>
          <a:stretch>
            <a:fillRect/>
          </a:stretch>
        </p:blipFill>
        <p:spPr>
          <a:xfrm>
            <a:off x="3412950" y="2322950"/>
            <a:ext cx="2461225" cy="24612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pic>
        <p:nvPicPr>
          <p:cNvPr id="1067" name="Google Shape;1067;p203"/>
          <p:cNvPicPr preferRelativeResize="0"/>
          <p:nvPr/>
        </p:nvPicPr>
        <p:blipFill rotWithShape="1">
          <a:blip r:embed="rId3">
            <a:alphaModFix/>
          </a:blip>
          <a:srcRect/>
          <a:stretch/>
        </p:blipFill>
        <p:spPr>
          <a:xfrm>
            <a:off x="23794" y="1322075"/>
            <a:ext cx="9096404" cy="2762259"/>
          </a:xfrm>
          <a:prstGeom prst="rect">
            <a:avLst/>
          </a:prstGeom>
          <a:noFill/>
          <a:ln>
            <a:noFill/>
          </a:ln>
        </p:spPr>
      </p:pic>
      <p:sp>
        <p:nvSpPr>
          <p:cNvPr id="1068" name="Google Shape;1068;p203"/>
          <p:cNvSpPr/>
          <p:nvPr/>
        </p:nvSpPr>
        <p:spPr>
          <a:xfrm>
            <a:off x="4381777" y="1947181"/>
            <a:ext cx="676200" cy="1845600"/>
          </a:xfrm>
          <a:prstGeom prst="roundRect">
            <a:avLst>
              <a:gd name="adj" fmla="val 16667"/>
            </a:avLst>
          </a:prstGeom>
          <a:noFill/>
          <a:ln w="25400" cap="flat" cmpd="sng">
            <a:solidFill>
              <a:srgbClr val="21364F"/>
            </a:solidFill>
            <a:prstDash val="solid"/>
            <a:round/>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9" name="Google Shape;1069;p203"/>
          <p:cNvSpPr/>
          <p:nvPr/>
        </p:nvSpPr>
        <p:spPr>
          <a:xfrm>
            <a:off x="8010800" y="1993825"/>
            <a:ext cx="676200" cy="1752300"/>
          </a:xfrm>
          <a:prstGeom prst="roundRect">
            <a:avLst>
              <a:gd name="adj" fmla="val 16667"/>
            </a:avLst>
          </a:prstGeom>
          <a:noFill/>
          <a:ln w="25400" cap="flat" cmpd="sng">
            <a:solidFill>
              <a:srgbClr val="21364F"/>
            </a:solidFill>
            <a:prstDash val="solid"/>
            <a:round/>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0" name="Google Shape;1070;p203"/>
          <p:cNvSpPr txBox="1"/>
          <p:nvPr/>
        </p:nvSpPr>
        <p:spPr>
          <a:xfrm>
            <a:off x="157206" y="239401"/>
            <a:ext cx="8986800" cy="1277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3A2F82"/>
                </a:solidFill>
                <a:latin typeface="Montserrat"/>
                <a:ea typeface="Montserrat"/>
                <a:cs typeface="Montserrat"/>
                <a:sym typeface="Montserrat"/>
              </a:rPr>
              <a:t>Prenatal and Postpartum Depression Screening Rates</a:t>
            </a:r>
            <a:r>
              <a:rPr lang="en" sz="2500" b="1">
                <a:solidFill>
                  <a:srgbClr val="3A2F82"/>
                </a:solidFill>
                <a:latin typeface="Montserrat"/>
                <a:ea typeface="Montserrat"/>
                <a:cs typeface="Montserrat"/>
                <a:sym typeface="Montserrat"/>
              </a:rPr>
              <a:t> </a:t>
            </a:r>
            <a:r>
              <a:rPr lang="en" sz="2500" b="1" i="0" u="none" strike="noStrike" cap="none">
                <a:solidFill>
                  <a:srgbClr val="3A2F82"/>
                </a:solidFill>
                <a:latin typeface="Montserrat"/>
                <a:ea typeface="Montserrat"/>
                <a:cs typeface="Montserrat"/>
                <a:sym typeface="Montserrat"/>
              </a:rPr>
              <a:t>Reported into HEDIS, 2022-2024</a:t>
            </a:r>
            <a:endParaRPr sz="2400" b="1" i="1" u="none" strike="noStrike" cap="none">
              <a:solidFill>
                <a:srgbClr val="3A2F82"/>
              </a:solidFill>
              <a:highlight>
                <a:schemeClr val="lt1"/>
              </a:highlight>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700"/>
              <a:buFont typeface="Arial"/>
              <a:buNone/>
            </a:pPr>
            <a:r>
              <a:rPr lang="en" sz="2700" b="0" i="0" u="none" strike="noStrike" cap="none">
                <a:solidFill>
                  <a:srgbClr val="002060"/>
                </a:solidFill>
                <a:latin typeface="Helvetica Neue"/>
                <a:ea typeface="Helvetica Neue"/>
                <a:cs typeface="Helvetica Neue"/>
                <a:sym typeface="Helvetica Neue"/>
              </a:rPr>
              <a:t> </a:t>
            </a:r>
            <a:endParaRPr sz="2700" b="0" i="0" u="none" strike="noStrike" cap="none">
              <a:solidFill>
                <a:srgbClr val="002060"/>
              </a:solidFill>
              <a:latin typeface="Helvetica Neue"/>
              <a:ea typeface="Helvetica Neue"/>
              <a:cs typeface="Helvetica Neue"/>
              <a:sym typeface="Helvetica Neue"/>
            </a:endParaRPr>
          </a:p>
        </p:txBody>
      </p:sp>
      <p:pic>
        <p:nvPicPr>
          <p:cNvPr id="1071" name="Google Shape;1071;p203"/>
          <p:cNvPicPr preferRelativeResize="0"/>
          <p:nvPr/>
        </p:nvPicPr>
        <p:blipFill rotWithShape="1">
          <a:blip r:embed="rId4">
            <a:alphaModFix/>
          </a:blip>
          <a:srcRect/>
          <a:stretch/>
        </p:blipFill>
        <p:spPr>
          <a:xfrm>
            <a:off x="78600" y="4532325"/>
            <a:ext cx="8986798" cy="6111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pic>
        <p:nvPicPr>
          <p:cNvPr id="1076" name="Google Shape;1076;p204"/>
          <p:cNvPicPr preferRelativeResize="0"/>
          <p:nvPr/>
        </p:nvPicPr>
        <p:blipFill rotWithShape="1">
          <a:blip r:embed="rId3">
            <a:alphaModFix/>
          </a:blip>
          <a:srcRect/>
          <a:stretch/>
        </p:blipFill>
        <p:spPr>
          <a:xfrm>
            <a:off x="2627850" y="47700"/>
            <a:ext cx="5301274" cy="4832900"/>
          </a:xfrm>
          <a:prstGeom prst="rect">
            <a:avLst/>
          </a:prstGeom>
          <a:noFill/>
          <a:ln>
            <a:noFill/>
          </a:ln>
        </p:spPr>
      </p:pic>
      <p:pic>
        <p:nvPicPr>
          <p:cNvPr id="1077" name="Google Shape;1077;p204"/>
          <p:cNvPicPr preferRelativeResize="0"/>
          <p:nvPr/>
        </p:nvPicPr>
        <p:blipFill rotWithShape="1">
          <a:blip r:embed="rId4">
            <a:alphaModFix/>
          </a:blip>
          <a:srcRect/>
          <a:stretch/>
        </p:blipFill>
        <p:spPr>
          <a:xfrm>
            <a:off x="78600" y="4532325"/>
            <a:ext cx="8986798" cy="611175"/>
          </a:xfrm>
          <a:prstGeom prst="rect">
            <a:avLst/>
          </a:prstGeom>
          <a:noFill/>
          <a:ln>
            <a:noFill/>
          </a:ln>
        </p:spPr>
      </p:pic>
      <p:sp>
        <p:nvSpPr>
          <p:cNvPr id="1078" name="Google Shape;1078;p204"/>
          <p:cNvSpPr txBox="1"/>
          <p:nvPr/>
        </p:nvSpPr>
        <p:spPr>
          <a:xfrm>
            <a:off x="0" y="0"/>
            <a:ext cx="3000000" cy="3724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3A2F82"/>
                </a:solidFill>
                <a:latin typeface="Montserrat"/>
                <a:ea typeface="Montserrat"/>
                <a:cs typeface="Montserrat"/>
                <a:sym typeface="Montserrat"/>
              </a:rPr>
              <a:t>Top </a:t>
            </a:r>
            <a:endParaRPr sz="2500" b="1" i="0"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3A2F82"/>
                </a:solidFill>
                <a:latin typeface="Montserrat"/>
                <a:ea typeface="Montserrat"/>
                <a:cs typeface="Montserrat"/>
                <a:sym typeface="Montserrat"/>
              </a:rPr>
              <a:t>Performing  States </a:t>
            </a:r>
            <a:endParaRPr sz="2500" b="1" i="0"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3A2F82"/>
                </a:solidFill>
                <a:latin typeface="Montserrat"/>
                <a:ea typeface="Montserrat"/>
                <a:cs typeface="Montserrat"/>
                <a:sym typeface="Montserrat"/>
              </a:rPr>
              <a:t>Screening </a:t>
            </a:r>
            <a:endParaRPr sz="2500" b="1" i="0"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3A2F82"/>
                </a:solidFill>
                <a:latin typeface="Montserrat"/>
                <a:ea typeface="Montserrat"/>
                <a:cs typeface="Montserrat"/>
                <a:sym typeface="Montserrat"/>
              </a:rPr>
              <a:t>Rates</a:t>
            </a:r>
            <a:endParaRPr sz="2500" b="1" i="0"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 sz="2500" b="1" i="1" u="none" strike="noStrike" cap="none">
                <a:solidFill>
                  <a:srgbClr val="3A2F82"/>
                </a:solidFill>
                <a:latin typeface="Montserrat"/>
                <a:ea typeface="Montserrat"/>
                <a:cs typeface="Montserrat"/>
                <a:sym typeface="Montserrat"/>
              </a:rPr>
              <a:t>Medicaid</a:t>
            </a:r>
            <a:endParaRPr sz="2500" b="1" i="1"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endParaRPr sz="2500" b="1" i="1" u="none" strike="noStrike" cap="none">
              <a:solidFill>
                <a:srgbClr val="00206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2500"/>
              <a:buFont typeface="Arial"/>
              <a:buNone/>
            </a:pPr>
            <a:endParaRPr sz="2500" b="1" i="1" u="none" strike="noStrike" cap="none">
              <a:solidFill>
                <a:srgbClr val="00206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000"/>
              <a:buFont typeface="Arial"/>
              <a:buNone/>
            </a:pPr>
            <a:r>
              <a:rPr lang="en" sz="1000" b="1" i="1" u="none" strike="noStrike" cap="none">
                <a:solidFill>
                  <a:srgbClr val="002060"/>
                </a:solidFill>
                <a:latin typeface="Helvetica Neue"/>
                <a:ea typeface="Helvetica Neue"/>
                <a:cs typeface="Helvetica Neue"/>
                <a:sym typeface="Helvetica Neue"/>
              </a:rPr>
              <a:t>Source: </a:t>
            </a:r>
            <a:endParaRPr sz="1000" b="1" i="1" u="none" strike="noStrike" cap="none">
              <a:solidFill>
                <a:srgbClr val="00206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000"/>
              <a:buFont typeface="Arial"/>
              <a:buNone/>
            </a:pPr>
            <a:r>
              <a:rPr lang="en" sz="1000" b="1" i="1" u="none" strike="noStrike" cap="none">
                <a:solidFill>
                  <a:srgbClr val="002060"/>
                </a:solidFill>
                <a:latin typeface="Helvetica Neue"/>
                <a:ea typeface="Helvetica Neue"/>
                <a:cs typeface="Helvetica Neue"/>
                <a:sym typeface="Helvetica Neue"/>
              </a:rPr>
              <a:t>Quality Compass* </a:t>
            </a:r>
            <a:endParaRPr sz="1000" b="1" i="1" u="none" strike="noStrike" cap="none">
              <a:solidFill>
                <a:srgbClr val="00206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000"/>
              <a:buFont typeface="Arial"/>
              <a:buNone/>
            </a:pPr>
            <a:r>
              <a:rPr lang="en" sz="1000" b="1" i="1" u="none" strike="noStrike" cap="none">
                <a:solidFill>
                  <a:srgbClr val="002060"/>
                </a:solidFill>
                <a:latin typeface="Helvetica Neue"/>
                <a:ea typeface="Helvetica Neue"/>
                <a:cs typeface="Helvetica Neue"/>
                <a:sym typeface="Helvetica Neue"/>
              </a:rPr>
              <a:t>MY2024, NCQA</a:t>
            </a:r>
            <a:endParaRPr sz="1000" b="1" i="1" u="none" strike="noStrike" cap="none">
              <a:solidFill>
                <a:srgbClr val="002060"/>
              </a:solidFill>
              <a:latin typeface="Helvetica Neue"/>
              <a:ea typeface="Helvetica Neue"/>
              <a:cs typeface="Helvetica Neue"/>
              <a:sym typeface="Helvetica Neue"/>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205"/>
          <p:cNvSpPr txBox="1"/>
          <p:nvPr/>
        </p:nvSpPr>
        <p:spPr>
          <a:xfrm>
            <a:off x="78582" y="213413"/>
            <a:ext cx="8986800" cy="50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2060"/>
              </a:solidFill>
              <a:latin typeface="Helvetica Neue"/>
              <a:ea typeface="Helvetica Neue"/>
              <a:cs typeface="Helvetica Neue"/>
              <a:sym typeface="Helvetica Neue"/>
            </a:endParaRPr>
          </a:p>
        </p:txBody>
      </p:sp>
      <p:sp>
        <p:nvSpPr>
          <p:cNvPr id="1084" name="Google Shape;1084;p205"/>
          <p:cNvSpPr txBox="1"/>
          <p:nvPr/>
        </p:nvSpPr>
        <p:spPr>
          <a:xfrm>
            <a:off x="0" y="0"/>
            <a:ext cx="3000000" cy="3724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3A2F82"/>
                </a:solidFill>
                <a:latin typeface="Montserrat"/>
                <a:ea typeface="Montserrat"/>
                <a:cs typeface="Montserrat"/>
                <a:sym typeface="Montserrat"/>
              </a:rPr>
              <a:t>Top </a:t>
            </a:r>
            <a:endParaRPr sz="2500" b="1" i="0"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3A2F82"/>
                </a:solidFill>
                <a:latin typeface="Montserrat"/>
                <a:ea typeface="Montserrat"/>
                <a:cs typeface="Montserrat"/>
                <a:sym typeface="Montserrat"/>
              </a:rPr>
              <a:t>Performing </a:t>
            </a:r>
            <a:endParaRPr sz="2500" b="1" i="0"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3A2F82"/>
                </a:solidFill>
                <a:latin typeface="Montserrat"/>
                <a:ea typeface="Montserrat"/>
                <a:cs typeface="Montserrat"/>
                <a:sym typeface="Montserrat"/>
              </a:rPr>
              <a:t>States </a:t>
            </a:r>
            <a:endParaRPr sz="2500" b="1" i="0"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3A2F82"/>
                </a:solidFill>
                <a:latin typeface="Montserrat"/>
                <a:ea typeface="Montserrat"/>
                <a:cs typeface="Montserrat"/>
                <a:sym typeface="Montserrat"/>
              </a:rPr>
              <a:t>Screening </a:t>
            </a:r>
            <a:endParaRPr sz="2500" b="1" i="0"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3A2F82"/>
                </a:solidFill>
                <a:latin typeface="Montserrat"/>
                <a:ea typeface="Montserrat"/>
                <a:cs typeface="Montserrat"/>
                <a:sym typeface="Montserrat"/>
              </a:rPr>
              <a:t>Rates</a:t>
            </a:r>
            <a:endParaRPr sz="2500" b="1" i="0"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 sz="2500" b="1" i="1" u="none" strike="noStrike" cap="none">
                <a:solidFill>
                  <a:srgbClr val="3A2F82"/>
                </a:solidFill>
                <a:latin typeface="Montserrat"/>
                <a:ea typeface="Montserrat"/>
                <a:cs typeface="Montserrat"/>
                <a:sym typeface="Montserrat"/>
              </a:rPr>
              <a:t>Private</a:t>
            </a:r>
            <a:endParaRPr sz="2500" b="1" i="1"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r>
              <a:rPr lang="en" sz="2500" b="1" i="1" u="none" strike="noStrike" cap="none">
                <a:solidFill>
                  <a:srgbClr val="3A2F82"/>
                </a:solidFill>
                <a:latin typeface="Montserrat"/>
                <a:ea typeface="Montserrat"/>
                <a:cs typeface="Montserrat"/>
                <a:sym typeface="Montserrat"/>
              </a:rPr>
              <a:t>Insurance</a:t>
            </a:r>
            <a:endParaRPr sz="2500" b="1" i="1" u="none" strike="noStrike" cap="none">
              <a:solidFill>
                <a:srgbClr val="3A2F82"/>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endParaRPr sz="2500" b="1" i="1" u="none" strike="noStrike" cap="none">
              <a:solidFill>
                <a:srgbClr val="00206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r>
              <a:rPr lang="en" sz="1000" b="1" i="1" u="none" strike="noStrike" cap="none">
                <a:solidFill>
                  <a:srgbClr val="002060"/>
                </a:solidFill>
                <a:latin typeface="Helvetica Neue"/>
                <a:ea typeface="Helvetica Neue"/>
                <a:cs typeface="Helvetica Neue"/>
                <a:sym typeface="Helvetica Neue"/>
              </a:rPr>
              <a:t>Source: </a:t>
            </a:r>
            <a:endParaRPr sz="1000" b="1" i="1" u="none" strike="noStrike" cap="none">
              <a:solidFill>
                <a:srgbClr val="00206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r>
              <a:rPr lang="en" sz="1000" b="1" i="1" u="none" strike="noStrike" cap="none">
                <a:solidFill>
                  <a:srgbClr val="002060"/>
                </a:solidFill>
                <a:latin typeface="Helvetica Neue"/>
                <a:ea typeface="Helvetica Neue"/>
                <a:cs typeface="Helvetica Neue"/>
                <a:sym typeface="Helvetica Neue"/>
              </a:rPr>
              <a:t>Quality Compass* </a:t>
            </a:r>
            <a:endParaRPr sz="1000" b="1" i="1" u="none" strike="noStrike" cap="none">
              <a:solidFill>
                <a:srgbClr val="002060"/>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chemeClr val="dk1"/>
              </a:buClr>
              <a:buSzPts val="1100"/>
              <a:buFont typeface="Arial"/>
              <a:buNone/>
            </a:pPr>
            <a:r>
              <a:rPr lang="en" sz="1000" b="1" i="1" u="none" strike="noStrike" cap="none">
                <a:solidFill>
                  <a:srgbClr val="002060"/>
                </a:solidFill>
                <a:latin typeface="Helvetica Neue"/>
                <a:ea typeface="Helvetica Neue"/>
                <a:cs typeface="Helvetica Neue"/>
                <a:sym typeface="Helvetica Neue"/>
              </a:rPr>
              <a:t>MY2024, NCQA</a:t>
            </a:r>
            <a:endParaRPr sz="2500" b="1" i="1" u="none" strike="noStrike" cap="none">
              <a:solidFill>
                <a:srgbClr val="002060"/>
              </a:solidFill>
              <a:latin typeface="Helvetica Neue"/>
              <a:ea typeface="Helvetica Neue"/>
              <a:cs typeface="Helvetica Neue"/>
              <a:sym typeface="Helvetica Neue"/>
            </a:endParaRPr>
          </a:p>
        </p:txBody>
      </p:sp>
      <p:pic>
        <p:nvPicPr>
          <p:cNvPr id="1085" name="Google Shape;1085;p205"/>
          <p:cNvPicPr preferRelativeResize="0"/>
          <p:nvPr/>
        </p:nvPicPr>
        <p:blipFill rotWithShape="1">
          <a:blip r:embed="rId3">
            <a:alphaModFix/>
          </a:blip>
          <a:srcRect/>
          <a:stretch/>
        </p:blipFill>
        <p:spPr>
          <a:xfrm>
            <a:off x="78600" y="4532325"/>
            <a:ext cx="8986798" cy="611175"/>
          </a:xfrm>
          <a:prstGeom prst="rect">
            <a:avLst/>
          </a:prstGeom>
          <a:noFill/>
          <a:ln>
            <a:noFill/>
          </a:ln>
        </p:spPr>
      </p:pic>
      <p:pic>
        <p:nvPicPr>
          <p:cNvPr id="1086" name="Google Shape;1086;p205"/>
          <p:cNvPicPr preferRelativeResize="0"/>
          <p:nvPr/>
        </p:nvPicPr>
        <p:blipFill rotWithShape="1">
          <a:blip r:embed="rId4">
            <a:alphaModFix/>
          </a:blip>
          <a:srcRect/>
          <a:stretch/>
        </p:blipFill>
        <p:spPr>
          <a:xfrm>
            <a:off x="2559700" y="99575"/>
            <a:ext cx="5396675" cy="45826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p206"/>
          <p:cNvSpPr txBox="1"/>
          <p:nvPr/>
        </p:nvSpPr>
        <p:spPr>
          <a:xfrm>
            <a:off x="-91293" y="106323"/>
            <a:ext cx="8986837" cy="76940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 sz="2200" b="1" i="0" u="none" strike="noStrike" cap="none">
                <a:solidFill>
                  <a:srgbClr val="3A2F82"/>
                </a:solidFill>
                <a:latin typeface="Montserrat"/>
                <a:ea typeface="Montserrat"/>
                <a:cs typeface="Montserrat"/>
                <a:sym typeface="Montserrat"/>
              </a:rPr>
              <a:t>OB Billing Rates for MMH Screening &amp; Treatment,</a:t>
            </a:r>
            <a:endParaRPr sz="700" b="1" i="0" u="none" strike="noStrike" cap="none">
              <a:solidFill>
                <a:srgbClr val="3A2F82"/>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2200"/>
              <a:buFont typeface="Arial"/>
              <a:buNone/>
            </a:pPr>
            <a:r>
              <a:rPr lang="en" sz="2200" b="1" i="0" u="none" strike="noStrike" cap="none">
                <a:solidFill>
                  <a:srgbClr val="3A2F82"/>
                </a:solidFill>
                <a:latin typeface="Montserrat"/>
                <a:ea typeface="Montserrat"/>
                <a:cs typeface="Montserrat"/>
                <a:sym typeface="Montserrat"/>
              </a:rPr>
              <a:t>Among Private Insurance </a:t>
            </a:r>
            <a:endParaRPr sz="2700" b="1" i="0" u="none" strike="noStrike" cap="none">
              <a:solidFill>
                <a:srgbClr val="3A2F82"/>
              </a:solidFill>
              <a:latin typeface="Montserrat"/>
              <a:ea typeface="Montserrat"/>
              <a:cs typeface="Montserrat"/>
              <a:sym typeface="Montserrat"/>
            </a:endParaRPr>
          </a:p>
        </p:txBody>
      </p:sp>
      <p:pic>
        <p:nvPicPr>
          <p:cNvPr id="1092" name="Google Shape;1092;p206"/>
          <p:cNvPicPr preferRelativeResize="0"/>
          <p:nvPr/>
        </p:nvPicPr>
        <p:blipFill rotWithShape="1">
          <a:blip r:embed="rId3">
            <a:alphaModFix/>
          </a:blip>
          <a:srcRect t="18527"/>
          <a:stretch/>
        </p:blipFill>
        <p:spPr>
          <a:xfrm>
            <a:off x="50425" y="1216550"/>
            <a:ext cx="9393723" cy="1498600"/>
          </a:xfrm>
          <a:prstGeom prst="rect">
            <a:avLst/>
          </a:prstGeom>
          <a:noFill/>
          <a:ln>
            <a:noFill/>
          </a:ln>
        </p:spPr>
      </p:pic>
      <p:sp>
        <p:nvSpPr>
          <p:cNvPr id="1093" name="Google Shape;1093;p206"/>
          <p:cNvSpPr/>
          <p:nvPr/>
        </p:nvSpPr>
        <p:spPr>
          <a:xfrm>
            <a:off x="8049746" y="1286811"/>
            <a:ext cx="676200" cy="1168200"/>
          </a:xfrm>
          <a:prstGeom prst="roundRect">
            <a:avLst>
              <a:gd name="adj" fmla="val 16667"/>
            </a:avLst>
          </a:prstGeom>
          <a:noFill/>
          <a:ln w="25400" cap="flat" cmpd="sng">
            <a:solidFill>
              <a:srgbClr val="21364F"/>
            </a:solidFill>
            <a:prstDash val="solid"/>
            <a:round/>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94" name="Google Shape;1094;p206"/>
          <p:cNvPicPr preferRelativeResize="0"/>
          <p:nvPr/>
        </p:nvPicPr>
        <p:blipFill rotWithShape="1">
          <a:blip r:embed="rId4">
            <a:alphaModFix/>
          </a:blip>
          <a:srcRect/>
          <a:stretch/>
        </p:blipFill>
        <p:spPr>
          <a:xfrm>
            <a:off x="78600" y="4597900"/>
            <a:ext cx="8986798" cy="611175"/>
          </a:xfrm>
          <a:prstGeom prst="rect">
            <a:avLst/>
          </a:prstGeom>
          <a:noFill/>
          <a:ln>
            <a:noFill/>
          </a:ln>
        </p:spPr>
      </p:pic>
      <p:pic>
        <p:nvPicPr>
          <p:cNvPr id="1095" name="Google Shape;1095;p206"/>
          <p:cNvPicPr preferRelativeResize="0"/>
          <p:nvPr/>
        </p:nvPicPr>
        <p:blipFill rotWithShape="1">
          <a:blip r:embed="rId5">
            <a:alphaModFix/>
          </a:blip>
          <a:srcRect t="17260"/>
          <a:stretch/>
        </p:blipFill>
        <p:spPr>
          <a:xfrm>
            <a:off x="0" y="3071975"/>
            <a:ext cx="9629651" cy="1710500"/>
          </a:xfrm>
          <a:prstGeom prst="rect">
            <a:avLst/>
          </a:prstGeom>
          <a:noFill/>
          <a:ln>
            <a:noFill/>
          </a:ln>
        </p:spPr>
      </p:pic>
      <p:sp>
        <p:nvSpPr>
          <p:cNvPr id="1096" name="Google Shape;1096;p206"/>
          <p:cNvSpPr/>
          <p:nvPr/>
        </p:nvSpPr>
        <p:spPr>
          <a:xfrm>
            <a:off x="8175813" y="3320094"/>
            <a:ext cx="676200" cy="1168200"/>
          </a:xfrm>
          <a:prstGeom prst="roundRect">
            <a:avLst>
              <a:gd name="adj" fmla="val 16667"/>
            </a:avLst>
          </a:prstGeom>
          <a:noFill/>
          <a:ln w="25400" cap="flat" cmpd="sng">
            <a:solidFill>
              <a:srgbClr val="21364F"/>
            </a:solidFill>
            <a:prstDash val="solid"/>
            <a:round/>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97" name="Google Shape;1097;p206" title="Screenshot 2026-03-31 at 4.11.35 AM.png"/>
          <p:cNvPicPr preferRelativeResize="0"/>
          <p:nvPr/>
        </p:nvPicPr>
        <p:blipFill>
          <a:blip r:embed="rId6">
            <a:alphaModFix/>
          </a:blip>
          <a:stretch>
            <a:fillRect/>
          </a:stretch>
        </p:blipFill>
        <p:spPr>
          <a:xfrm>
            <a:off x="213400" y="972010"/>
            <a:ext cx="842650" cy="2188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F243E"/>
        </a:solidFill>
        <a:effectLst/>
      </p:bgPr>
    </p:bg>
    <p:spTree>
      <p:nvGrpSpPr>
        <p:cNvPr id="1" name="Shape 1102"/>
        <p:cNvGrpSpPr/>
        <p:nvPr/>
      </p:nvGrpSpPr>
      <p:grpSpPr>
        <a:xfrm>
          <a:off x="0" y="0"/>
          <a:ext cx="0" cy="0"/>
          <a:chOff x="0" y="0"/>
          <a:chExt cx="0" cy="0"/>
        </a:xfrm>
      </p:grpSpPr>
      <p:graphicFrame>
        <p:nvGraphicFramePr>
          <p:cNvPr id="1103" name="Google Shape;1103;p207"/>
          <p:cNvGraphicFramePr/>
          <p:nvPr/>
        </p:nvGraphicFramePr>
        <p:xfrm>
          <a:off x="192750" y="808550"/>
          <a:ext cx="3000000" cy="3000000"/>
        </p:xfrm>
        <a:graphic>
          <a:graphicData uri="http://schemas.openxmlformats.org/drawingml/2006/table">
            <a:tbl>
              <a:tblPr firstRow="1" bandRow="1">
                <a:noFill/>
                <a:tableStyleId>{7AD45545-9DFB-4CCD-8C3E-B1519EB268A6}</a:tableStyleId>
              </a:tblPr>
              <a:tblGrid>
                <a:gridCol w="2936325">
                  <a:extLst>
                    <a:ext uri="{9D8B030D-6E8A-4147-A177-3AD203B41FA5}">
                      <a16:colId xmlns:a16="http://schemas.microsoft.com/office/drawing/2014/main" val="20000"/>
                    </a:ext>
                  </a:extLst>
                </a:gridCol>
                <a:gridCol w="2936325">
                  <a:extLst>
                    <a:ext uri="{9D8B030D-6E8A-4147-A177-3AD203B41FA5}">
                      <a16:colId xmlns:a16="http://schemas.microsoft.com/office/drawing/2014/main" val="20001"/>
                    </a:ext>
                  </a:extLst>
                </a:gridCol>
                <a:gridCol w="2936325">
                  <a:extLst>
                    <a:ext uri="{9D8B030D-6E8A-4147-A177-3AD203B41FA5}">
                      <a16:colId xmlns:a16="http://schemas.microsoft.com/office/drawing/2014/main" val="20002"/>
                    </a:ext>
                  </a:extLst>
                </a:gridCol>
              </a:tblGrid>
              <a:tr h="421675">
                <a:tc>
                  <a:txBody>
                    <a:bodyPr/>
                    <a:lstStyle/>
                    <a:p>
                      <a:pPr marL="0" marR="0" lvl="0" indent="0" algn="l" rtl="0">
                        <a:spcBef>
                          <a:spcPts val="0"/>
                        </a:spcBef>
                        <a:spcAft>
                          <a:spcPts val="0"/>
                        </a:spcAft>
                        <a:buNone/>
                      </a:pPr>
                      <a:endParaRPr sz="1400">
                        <a:latin typeface="Arial"/>
                        <a:ea typeface="Arial"/>
                        <a:cs typeface="Arial"/>
                        <a:sym typeface="Arial"/>
                      </a:endParaRPr>
                    </a:p>
                  </a:txBody>
                  <a:tcPr marL="45725" marR="45725" marT="22875" marB="22875" anchor="b"/>
                </a:tc>
                <a:tc>
                  <a:txBody>
                    <a:bodyPr/>
                    <a:lstStyle/>
                    <a:p>
                      <a:pPr marL="0" marR="0" lvl="0" indent="0" algn="r" rtl="0">
                        <a:spcBef>
                          <a:spcPts val="0"/>
                        </a:spcBef>
                        <a:spcAft>
                          <a:spcPts val="0"/>
                        </a:spcAft>
                        <a:buNone/>
                      </a:pPr>
                      <a:r>
                        <a:rPr lang="en" sz="1400">
                          <a:latin typeface="Arial"/>
                          <a:ea typeface="Arial"/>
                          <a:cs typeface="Arial"/>
                          <a:sym typeface="Arial"/>
                        </a:rPr>
                        <a:t>2016-2020 C</a:t>
                      </a:r>
                      <a:r>
                        <a:rPr lang="en">
                          <a:latin typeface="Arial"/>
                          <a:ea typeface="Arial"/>
                          <a:cs typeface="Arial"/>
                          <a:sym typeface="Arial"/>
                        </a:rPr>
                        <a:t>ommercial</a:t>
                      </a:r>
                      <a:r>
                        <a:rPr lang="en" sz="1400" baseline="30000">
                          <a:latin typeface="Arial"/>
                          <a:ea typeface="Arial"/>
                          <a:cs typeface="Arial"/>
                          <a:sym typeface="Arial"/>
                        </a:rPr>
                        <a:t>*</a:t>
                      </a:r>
                      <a:endParaRPr sz="700"/>
                    </a:p>
                  </a:txBody>
                  <a:tcPr marL="45725" marR="45725" marT="22875" marB="22875" anchor="b"/>
                </a:tc>
                <a:tc>
                  <a:txBody>
                    <a:bodyPr/>
                    <a:lstStyle/>
                    <a:p>
                      <a:pPr marL="0" marR="0" lvl="0" indent="0" algn="r" rtl="0">
                        <a:spcBef>
                          <a:spcPts val="0"/>
                        </a:spcBef>
                        <a:spcAft>
                          <a:spcPts val="0"/>
                        </a:spcAft>
                        <a:buNone/>
                      </a:pPr>
                      <a:r>
                        <a:rPr lang="en" sz="1400">
                          <a:latin typeface="Arial"/>
                          <a:ea typeface="Arial"/>
                          <a:cs typeface="Arial"/>
                          <a:sym typeface="Arial"/>
                        </a:rPr>
                        <a:t>2021 Medicaid</a:t>
                      </a:r>
                      <a:r>
                        <a:rPr lang="en" sz="1400" baseline="30000">
                          <a:latin typeface="Arial"/>
                          <a:ea typeface="Arial"/>
                          <a:cs typeface="Arial"/>
                          <a:sym typeface="Arial"/>
                        </a:rPr>
                        <a:t>**</a:t>
                      </a:r>
                      <a:endParaRPr sz="700"/>
                    </a:p>
                  </a:txBody>
                  <a:tcPr marL="45725" marR="45725" marT="22875" marB="22875" anchor="b"/>
                </a:tc>
                <a:extLst>
                  <a:ext uri="{0D108BD9-81ED-4DB2-BD59-A6C34878D82A}">
                    <a16:rowId xmlns:a16="http://schemas.microsoft.com/office/drawing/2014/main" val="10000"/>
                  </a:ext>
                </a:extLst>
              </a:tr>
              <a:tr h="754100">
                <a:tc>
                  <a:txBody>
                    <a:bodyPr/>
                    <a:lstStyle/>
                    <a:p>
                      <a:pPr marL="0" marR="0" lvl="0" indent="0" algn="l" rtl="0">
                        <a:spcBef>
                          <a:spcPts val="0"/>
                        </a:spcBef>
                        <a:spcAft>
                          <a:spcPts val="0"/>
                        </a:spcAft>
                        <a:buNone/>
                      </a:pPr>
                      <a:r>
                        <a:rPr lang="en" sz="1400" b="1">
                          <a:solidFill>
                            <a:schemeClr val="dk1"/>
                          </a:solidFill>
                          <a:latin typeface="Arial"/>
                          <a:ea typeface="Arial"/>
                          <a:cs typeface="Arial"/>
                          <a:sym typeface="Arial"/>
                        </a:rPr>
                        <a:t>Delivery Population with Perinatal Mood and Anxiety Disorder Diagnoses</a:t>
                      </a:r>
                      <a:endParaRPr sz="1400">
                        <a:latin typeface="Arial"/>
                        <a:ea typeface="Arial"/>
                        <a:cs typeface="Arial"/>
                        <a:sym typeface="Arial"/>
                      </a:endParaRPr>
                    </a:p>
                  </a:txBody>
                  <a:tcPr marL="45725" marR="45725" marT="22875" marB="22875" anchor="b"/>
                </a:tc>
                <a:tc>
                  <a:txBody>
                    <a:bodyPr/>
                    <a:lstStyle/>
                    <a:p>
                      <a:pPr marL="0" marR="0" lvl="0" indent="0" algn="r" rtl="0">
                        <a:spcBef>
                          <a:spcPts val="0"/>
                        </a:spcBef>
                        <a:spcAft>
                          <a:spcPts val="0"/>
                        </a:spcAft>
                        <a:buNone/>
                      </a:pPr>
                      <a:r>
                        <a:rPr lang="en" sz="1400" b="1">
                          <a:latin typeface="Arial"/>
                          <a:ea typeface="Arial"/>
                          <a:cs typeface="Arial"/>
                          <a:sym typeface="Arial"/>
                        </a:rPr>
                        <a:t>61,814</a:t>
                      </a:r>
                      <a:endParaRPr sz="700"/>
                    </a:p>
                  </a:txBody>
                  <a:tcPr marL="45725" marR="45725" marT="22875" marB="22875" anchor="b"/>
                </a:tc>
                <a:tc>
                  <a:txBody>
                    <a:bodyPr/>
                    <a:lstStyle/>
                    <a:p>
                      <a:pPr marL="0" marR="0" lvl="0" indent="0" algn="r" rtl="0">
                        <a:spcBef>
                          <a:spcPts val="0"/>
                        </a:spcBef>
                        <a:spcAft>
                          <a:spcPts val="0"/>
                        </a:spcAft>
                        <a:buNone/>
                      </a:pPr>
                      <a:r>
                        <a:rPr lang="en" sz="1400" b="1">
                          <a:latin typeface="Arial"/>
                          <a:ea typeface="Arial"/>
                          <a:cs typeface="Arial"/>
                          <a:sym typeface="Arial"/>
                        </a:rPr>
                        <a:t>148,652</a:t>
                      </a:r>
                      <a:endParaRPr sz="700"/>
                    </a:p>
                  </a:txBody>
                  <a:tcPr marL="45725" marR="45725" marT="22875" marB="22875" anchor="b"/>
                </a:tc>
                <a:extLst>
                  <a:ext uri="{0D108BD9-81ED-4DB2-BD59-A6C34878D82A}">
                    <a16:rowId xmlns:a16="http://schemas.microsoft.com/office/drawing/2014/main" val="10001"/>
                  </a:ext>
                </a:extLst>
              </a:tr>
              <a:tr h="421675">
                <a:tc>
                  <a:txBody>
                    <a:bodyPr/>
                    <a:lstStyle/>
                    <a:p>
                      <a:pPr marL="0" marR="0" lvl="0" indent="0" algn="l" rtl="0">
                        <a:spcBef>
                          <a:spcPts val="0"/>
                        </a:spcBef>
                        <a:spcAft>
                          <a:spcPts val="0"/>
                        </a:spcAft>
                        <a:buNone/>
                      </a:pPr>
                      <a:r>
                        <a:rPr lang="en" sz="1400">
                          <a:latin typeface="Arial"/>
                          <a:ea typeface="Arial"/>
                          <a:cs typeface="Arial"/>
                          <a:sym typeface="Arial"/>
                        </a:rPr>
                        <a:t>Treatment</a:t>
                      </a:r>
                      <a:endParaRPr sz="700"/>
                    </a:p>
                  </a:txBody>
                  <a:tcPr marL="45725" marR="45725" marT="22875" marB="22875" anchor="b"/>
                </a:tc>
                <a:tc>
                  <a:txBody>
                    <a:bodyPr/>
                    <a:lstStyle/>
                    <a:p>
                      <a:pPr marL="0" marR="0" lvl="0" indent="0" algn="r" rtl="0">
                        <a:spcBef>
                          <a:spcPts val="0"/>
                        </a:spcBef>
                        <a:spcAft>
                          <a:spcPts val="0"/>
                        </a:spcAft>
                        <a:buNone/>
                      </a:pPr>
                      <a:endParaRPr sz="1400">
                        <a:latin typeface="Arial"/>
                        <a:ea typeface="Arial"/>
                        <a:cs typeface="Arial"/>
                        <a:sym typeface="Arial"/>
                      </a:endParaRPr>
                    </a:p>
                  </a:txBody>
                  <a:tcPr marL="45725" marR="45725" marT="22875" marB="22875" anchor="b"/>
                </a:tc>
                <a:tc>
                  <a:txBody>
                    <a:bodyPr/>
                    <a:lstStyle/>
                    <a:p>
                      <a:pPr marL="0" marR="0" lvl="0" indent="0" algn="r" rtl="0">
                        <a:spcBef>
                          <a:spcPts val="0"/>
                        </a:spcBef>
                        <a:spcAft>
                          <a:spcPts val="0"/>
                        </a:spcAft>
                        <a:buNone/>
                      </a:pPr>
                      <a:endParaRPr sz="1400">
                        <a:latin typeface="Arial"/>
                        <a:ea typeface="Arial"/>
                        <a:cs typeface="Arial"/>
                        <a:sym typeface="Arial"/>
                      </a:endParaRPr>
                    </a:p>
                  </a:txBody>
                  <a:tcPr marL="45725" marR="45725" marT="22875" marB="22875" anchor="b"/>
                </a:tc>
                <a:extLst>
                  <a:ext uri="{0D108BD9-81ED-4DB2-BD59-A6C34878D82A}">
                    <a16:rowId xmlns:a16="http://schemas.microsoft.com/office/drawing/2014/main" val="10002"/>
                  </a:ext>
                </a:extLst>
              </a:tr>
              <a:tr h="421675">
                <a:tc>
                  <a:txBody>
                    <a:bodyPr/>
                    <a:lstStyle/>
                    <a:p>
                      <a:pPr marL="228600" marR="0" lvl="1" indent="0" algn="l" rtl="0">
                        <a:spcBef>
                          <a:spcPts val="0"/>
                        </a:spcBef>
                        <a:spcAft>
                          <a:spcPts val="0"/>
                        </a:spcAft>
                        <a:buNone/>
                      </a:pPr>
                      <a:r>
                        <a:rPr lang="en" sz="1400" u="none" strike="noStrike" cap="none">
                          <a:latin typeface="Arial"/>
                          <a:ea typeface="Arial"/>
                          <a:cs typeface="Arial"/>
                          <a:sym typeface="Arial"/>
                        </a:rPr>
                        <a:t>Psychotherapy</a:t>
                      </a:r>
                      <a:endParaRPr sz="700"/>
                    </a:p>
                  </a:txBody>
                  <a:tcPr marL="45725" marR="45725" marT="22875" marB="22875" anchor="b"/>
                </a:tc>
                <a:tc>
                  <a:txBody>
                    <a:bodyPr/>
                    <a:lstStyle/>
                    <a:p>
                      <a:pPr marL="0" marR="0" lvl="0" indent="0" algn="r" rtl="0">
                        <a:spcBef>
                          <a:spcPts val="0"/>
                        </a:spcBef>
                        <a:spcAft>
                          <a:spcPts val="0"/>
                        </a:spcAft>
                        <a:buNone/>
                      </a:pPr>
                      <a:r>
                        <a:rPr lang="en" sz="1400">
                          <a:latin typeface="Arial"/>
                          <a:ea typeface="Arial"/>
                          <a:cs typeface="Arial"/>
                          <a:sym typeface="Arial"/>
                        </a:rPr>
                        <a:t>31,211 (50.49%)</a:t>
                      </a:r>
                      <a:endParaRPr sz="700"/>
                    </a:p>
                  </a:txBody>
                  <a:tcPr marL="45725" marR="45725" marT="22875" marB="22875" anchor="b"/>
                </a:tc>
                <a:tc>
                  <a:txBody>
                    <a:bodyPr/>
                    <a:lstStyle/>
                    <a:p>
                      <a:pPr marL="0" marR="0" lvl="0" indent="0" algn="r" rtl="0">
                        <a:spcBef>
                          <a:spcPts val="0"/>
                        </a:spcBef>
                        <a:spcAft>
                          <a:spcPts val="0"/>
                        </a:spcAft>
                        <a:buNone/>
                      </a:pPr>
                      <a:r>
                        <a:rPr lang="en" sz="1400">
                          <a:latin typeface="Arial"/>
                          <a:ea typeface="Arial"/>
                          <a:cs typeface="Arial"/>
                          <a:sym typeface="Arial"/>
                        </a:rPr>
                        <a:t>67,600 (45.48%)</a:t>
                      </a:r>
                      <a:endParaRPr sz="700"/>
                    </a:p>
                  </a:txBody>
                  <a:tcPr marL="45725" marR="45725" marT="22875" marB="22875" anchor="b"/>
                </a:tc>
                <a:extLst>
                  <a:ext uri="{0D108BD9-81ED-4DB2-BD59-A6C34878D82A}">
                    <a16:rowId xmlns:a16="http://schemas.microsoft.com/office/drawing/2014/main" val="10003"/>
                  </a:ext>
                </a:extLst>
              </a:tr>
              <a:tr h="421675">
                <a:tc>
                  <a:txBody>
                    <a:bodyPr/>
                    <a:lstStyle/>
                    <a:p>
                      <a:pPr marL="228600" marR="0" lvl="1" indent="0" algn="l" rtl="0">
                        <a:spcBef>
                          <a:spcPts val="0"/>
                        </a:spcBef>
                        <a:spcAft>
                          <a:spcPts val="0"/>
                        </a:spcAft>
                        <a:buNone/>
                      </a:pPr>
                      <a:r>
                        <a:rPr lang="en" sz="1400" u="none" strike="noStrike" cap="none">
                          <a:latin typeface="Arial"/>
                          <a:ea typeface="Arial"/>
                          <a:cs typeface="Arial"/>
                          <a:sym typeface="Arial"/>
                        </a:rPr>
                        <a:t>Antidepressant</a:t>
                      </a:r>
                      <a:endParaRPr sz="700"/>
                    </a:p>
                  </a:txBody>
                  <a:tcPr marL="45725" marR="45725" marT="22875" marB="22875" anchor="b"/>
                </a:tc>
                <a:tc>
                  <a:txBody>
                    <a:bodyPr/>
                    <a:lstStyle/>
                    <a:p>
                      <a:pPr marL="0" marR="0" lvl="0" indent="0" algn="r" rtl="0">
                        <a:spcBef>
                          <a:spcPts val="0"/>
                        </a:spcBef>
                        <a:spcAft>
                          <a:spcPts val="0"/>
                        </a:spcAft>
                        <a:buNone/>
                      </a:pPr>
                      <a:r>
                        <a:rPr lang="en" sz="1400">
                          <a:latin typeface="Arial"/>
                          <a:ea typeface="Arial"/>
                          <a:cs typeface="Arial"/>
                          <a:sym typeface="Arial"/>
                        </a:rPr>
                        <a:t>27,390 (44.31%)</a:t>
                      </a:r>
                      <a:endParaRPr sz="700"/>
                    </a:p>
                  </a:txBody>
                  <a:tcPr marL="45725" marR="45725" marT="22875" marB="22875" anchor="b"/>
                </a:tc>
                <a:tc>
                  <a:txBody>
                    <a:bodyPr/>
                    <a:lstStyle/>
                    <a:p>
                      <a:pPr marL="0" marR="0" lvl="0" indent="0" algn="r" rtl="0">
                        <a:spcBef>
                          <a:spcPts val="0"/>
                        </a:spcBef>
                        <a:spcAft>
                          <a:spcPts val="0"/>
                        </a:spcAft>
                        <a:buNone/>
                      </a:pPr>
                      <a:r>
                        <a:rPr lang="en" sz="1400">
                          <a:latin typeface="Arial"/>
                          <a:ea typeface="Arial"/>
                          <a:cs typeface="Arial"/>
                          <a:sym typeface="Arial"/>
                        </a:rPr>
                        <a:t>66,544 (44.76%)</a:t>
                      </a:r>
                      <a:endParaRPr sz="700"/>
                    </a:p>
                  </a:txBody>
                  <a:tcPr marL="45725" marR="45725" marT="22875" marB="22875" anchor="b"/>
                </a:tc>
                <a:extLst>
                  <a:ext uri="{0D108BD9-81ED-4DB2-BD59-A6C34878D82A}">
                    <a16:rowId xmlns:a16="http://schemas.microsoft.com/office/drawing/2014/main" val="10004"/>
                  </a:ext>
                </a:extLst>
              </a:tr>
              <a:tr h="421675">
                <a:tc>
                  <a:txBody>
                    <a:bodyPr/>
                    <a:lstStyle/>
                    <a:p>
                      <a:pPr marL="0" marR="0" lvl="0" indent="0" algn="l" rtl="0">
                        <a:spcBef>
                          <a:spcPts val="0"/>
                        </a:spcBef>
                        <a:spcAft>
                          <a:spcPts val="0"/>
                        </a:spcAft>
                        <a:buNone/>
                      </a:pPr>
                      <a:r>
                        <a:rPr lang="en" sz="1400">
                          <a:latin typeface="Arial"/>
                          <a:ea typeface="Arial"/>
                          <a:cs typeface="Arial"/>
                          <a:sym typeface="Arial"/>
                        </a:rPr>
                        <a:t>Outcome</a:t>
                      </a:r>
                      <a:endParaRPr sz="700"/>
                    </a:p>
                  </a:txBody>
                  <a:tcPr marL="45725" marR="45725" marT="22875" marB="22875" anchor="b"/>
                </a:tc>
                <a:tc>
                  <a:txBody>
                    <a:bodyPr/>
                    <a:lstStyle/>
                    <a:p>
                      <a:pPr marL="0" marR="0" lvl="0" indent="0" algn="r" rtl="0">
                        <a:spcBef>
                          <a:spcPts val="0"/>
                        </a:spcBef>
                        <a:spcAft>
                          <a:spcPts val="0"/>
                        </a:spcAft>
                        <a:buNone/>
                      </a:pPr>
                      <a:endParaRPr sz="1400">
                        <a:latin typeface="Arial"/>
                        <a:ea typeface="Arial"/>
                        <a:cs typeface="Arial"/>
                        <a:sym typeface="Arial"/>
                      </a:endParaRPr>
                    </a:p>
                  </a:txBody>
                  <a:tcPr marL="45725" marR="45725" marT="22875" marB="22875" anchor="b"/>
                </a:tc>
                <a:tc>
                  <a:txBody>
                    <a:bodyPr/>
                    <a:lstStyle/>
                    <a:p>
                      <a:pPr marL="0" marR="0" lvl="0" indent="0" algn="r" rtl="0">
                        <a:spcBef>
                          <a:spcPts val="0"/>
                        </a:spcBef>
                        <a:spcAft>
                          <a:spcPts val="0"/>
                        </a:spcAft>
                        <a:buNone/>
                      </a:pPr>
                      <a:endParaRPr sz="1400">
                        <a:latin typeface="Arial"/>
                        <a:ea typeface="Arial"/>
                        <a:cs typeface="Arial"/>
                        <a:sym typeface="Arial"/>
                      </a:endParaRPr>
                    </a:p>
                  </a:txBody>
                  <a:tcPr marL="45725" marR="45725" marT="22875" marB="22875" anchor="b"/>
                </a:tc>
                <a:extLst>
                  <a:ext uri="{0D108BD9-81ED-4DB2-BD59-A6C34878D82A}">
                    <a16:rowId xmlns:a16="http://schemas.microsoft.com/office/drawing/2014/main" val="10005"/>
                  </a:ext>
                </a:extLst>
              </a:tr>
              <a:tr h="421675">
                <a:tc>
                  <a:txBody>
                    <a:bodyPr/>
                    <a:lstStyle/>
                    <a:p>
                      <a:pPr marL="228600" marR="0" lvl="1" indent="0" algn="l" rtl="0">
                        <a:spcBef>
                          <a:spcPts val="0"/>
                        </a:spcBef>
                        <a:spcAft>
                          <a:spcPts val="0"/>
                        </a:spcAft>
                        <a:buNone/>
                      </a:pPr>
                      <a:r>
                        <a:rPr lang="en" sz="1400" u="none" strike="noStrike" cap="none">
                          <a:latin typeface="Arial"/>
                          <a:ea typeface="Arial"/>
                          <a:cs typeface="Arial"/>
                          <a:sym typeface="Arial"/>
                        </a:rPr>
                        <a:t>Suicidality</a:t>
                      </a:r>
                      <a:endParaRPr sz="1400" u="none" strike="noStrike" cap="none">
                        <a:latin typeface="Arial"/>
                        <a:ea typeface="Arial"/>
                        <a:cs typeface="Arial"/>
                        <a:sym typeface="Arial"/>
                      </a:endParaRPr>
                    </a:p>
                  </a:txBody>
                  <a:tcPr marL="45725" marR="45725" marT="22875" marB="22875" anchor="b"/>
                </a:tc>
                <a:tc>
                  <a:txBody>
                    <a:bodyPr/>
                    <a:lstStyle/>
                    <a:p>
                      <a:pPr marL="0" marR="0" lvl="0" indent="0" algn="r" rtl="0">
                        <a:spcBef>
                          <a:spcPts val="0"/>
                        </a:spcBef>
                        <a:spcAft>
                          <a:spcPts val="0"/>
                        </a:spcAft>
                        <a:buNone/>
                      </a:pPr>
                      <a:r>
                        <a:rPr lang="en" sz="1400">
                          <a:latin typeface="Arial"/>
                          <a:ea typeface="Arial"/>
                          <a:cs typeface="Arial"/>
                          <a:sym typeface="Arial"/>
                        </a:rPr>
                        <a:t>1,865 (3.02%)</a:t>
                      </a:r>
                      <a:endParaRPr sz="700"/>
                    </a:p>
                  </a:txBody>
                  <a:tcPr marL="45725" marR="45725" marT="22875" marB="22875" anchor="b"/>
                </a:tc>
                <a:tc>
                  <a:txBody>
                    <a:bodyPr/>
                    <a:lstStyle/>
                    <a:p>
                      <a:pPr marL="0" marR="0" lvl="0" indent="0" algn="r" rtl="0">
                        <a:spcBef>
                          <a:spcPts val="0"/>
                        </a:spcBef>
                        <a:spcAft>
                          <a:spcPts val="0"/>
                        </a:spcAft>
                        <a:buNone/>
                      </a:pPr>
                      <a:r>
                        <a:rPr lang="en" sz="1400">
                          <a:latin typeface="Arial"/>
                          <a:ea typeface="Arial"/>
                          <a:cs typeface="Arial"/>
                          <a:sym typeface="Arial"/>
                        </a:rPr>
                        <a:t>4,340 (2.92%)</a:t>
                      </a:r>
                      <a:endParaRPr sz="700"/>
                    </a:p>
                  </a:txBody>
                  <a:tcPr marL="45725" marR="45725" marT="22875" marB="22875" anchor="b"/>
                </a:tc>
                <a:extLst>
                  <a:ext uri="{0D108BD9-81ED-4DB2-BD59-A6C34878D82A}">
                    <a16:rowId xmlns:a16="http://schemas.microsoft.com/office/drawing/2014/main" val="10006"/>
                  </a:ext>
                </a:extLst>
              </a:tr>
              <a:tr h="754100">
                <a:tc gridSpan="3">
                  <a:txBody>
                    <a:bodyPr/>
                    <a:lstStyle/>
                    <a:p>
                      <a:pPr marL="0" marR="0" lvl="0" indent="0" algn="l" rtl="0">
                        <a:spcBef>
                          <a:spcPts val="0"/>
                        </a:spcBef>
                        <a:spcAft>
                          <a:spcPts val="0"/>
                        </a:spcAft>
                        <a:buNone/>
                      </a:pPr>
                      <a:r>
                        <a:rPr lang="en" sz="1400">
                          <a:latin typeface="Arial"/>
                          <a:ea typeface="Arial"/>
                          <a:cs typeface="Arial"/>
                          <a:sym typeface="Arial"/>
                        </a:rPr>
                        <a:t>*</a:t>
                      </a:r>
                      <a:r>
                        <a:rPr lang="en">
                          <a:latin typeface="Arial"/>
                          <a:ea typeface="Arial"/>
                          <a:cs typeface="Arial"/>
                          <a:sym typeface="Arial"/>
                        </a:rPr>
                        <a:t>Commercial</a:t>
                      </a:r>
                      <a:r>
                        <a:rPr lang="en" sz="1400">
                          <a:latin typeface="Arial"/>
                          <a:ea typeface="Arial"/>
                          <a:cs typeface="Arial"/>
                          <a:sym typeface="Arial"/>
                        </a:rPr>
                        <a:t> enrollment criteria:1 year before and 1 year after delivery continuously enrolled (private insurance)</a:t>
                      </a:r>
                      <a:endParaRPr sz="700"/>
                    </a:p>
                    <a:p>
                      <a:pPr marL="0" marR="0" lvl="0" indent="0" algn="l" rtl="0">
                        <a:spcBef>
                          <a:spcPts val="0"/>
                        </a:spcBef>
                        <a:spcAft>
                          <a:spcPts val="0"/>
                        </a:spcAft>
                        <a:buNone/>
                      </a:pPr>
                      <a:r>
                        <a:rPr lang="en" sz="1400">
                          <a:latin typeface="Arial"/>
                          <a:ea typeface="Arial"/>
                          <a:cs typeface="Arial"/>
                          <a:sym typeface="Arial"/>
                        </a:rPr>
                        <a:t>**Medicaid enrollment criteria: 9 months before and 3 months after delivery continuously enrolled</a:t>
                      </a:r>
                      <a:endParaRPr sz="1400">
                        <a:latin typeface="Arial"/>
                        <a:ea typeface="Arial"/>
                        <a:cs typeface="Arial"/>
                        <a:sym typeface="Arial"/>
                      </a:endParaRPr>
                    </a:p>
                  </a:txBody>
                  <a:tcPr marL="45725" marR="45725" marT="22875" marB="22875"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1104" name="Google Shape;1104;p207"/>
          <p:cNvSpPr txBox="1"/>
          <p:nvPr/>
        </p:nvSpPr>
        <p:spPr>
          <a:xfrm>
            <a:off x="45713" y="209550"/>
            <a:ext cx="9052575" cy="46166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3000" b="1" i="0" u="none" strike="noStrike" cap="none">
                <a:solidFill>
                  <a:srgbClr val="FDF8A2"/>
                </a:solidFill>
                <a:latin typeface="Arial"/>
                <a:ea typeface="Arial"/>
                <a:cs typeface="Arial"/>
                <a:sym typeface="Arial"/>
              </a:rPr>
              <a:t>Treatment and Suicidality Rates</a:t>
            </a:r>
            <a:endParaRPr sz="3000" b="1" i="0" u="none" strike="noStrike" cap="none">
              <a:solidFill>
                <a:srgbClr val="FDF8A2"/>
              </a:solidFill>
              <a:latin typeface="Arial"/>
              <a:ea typeface="Arial"/>
              <a:cs typeface="Arial"/>
              <a:sym typeface="Arial"/>
            </a:endParaRPr>
          </a:p>
        </p:txBody>
      </p:sp>
      <p:pic>
        <p:nvPicPr>
          <p:cNvPr id="1105" name="Google Shape;1105;p207"/>
          <p:cNvPicPr preferRelativeResize="0"/>
          <p:nvPr/>
        </p:nvPicPr>
        <p:blipFill>
          <a:blip r:embed="rId3">
            <a:alphaModFix/>
          </a:blip>
          <a:stretch>
            <a:fillRect/>
          </a:stretch>
        </p:blipFill>
        <p:spPr>
          <a:xfrm>
            <a:off x="8263525" y="4156398"/>
            <a:ext cx="634600" cy="5727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10"/>
        <p:cNvGrpSpPr/>
        <p:nvPr/>
      </p:nvGrpSpPr>
      <p:grpSpPr>
        <a:xfrm>
          <a:off x="0" y="0"/>
          <a:ext cx="0" cy="0"/>
          <a:chOff x="0" y="0"/>
          <a:chExt cx="0" cy="0"/>
        </a:xfrm>
      </p:grpSpPr>
      <p:pic>
        <p:nvPicPr>
          <p:cNvPr id="1111" name="Google Shape;1111;p208"/>
          <p:cNvPicPr preferRelativeResize="0"/>
          <p:nvPr/>
        </p:nvPicPr>
        <p:blipFill rotWithShape="1">
          <a:blip r:embed="rId3">
            <a:alphaModFix/>
          </a:blip>
          <a:srcRect t="32607" b="31338"/>
          <a:stretch/>
        </p:blipFill>
        <p:spPr>
          <a:xfrm>
            <a:off x="0" y="0"/>
            <a:ext cx="9144001" cy="977675"/>
          </a:xfrm>
          <a:prstGeom prst="rect">
            <a:avLst/>
          </a:prstGeom>
          <a:noFill/>
          <a:ln>
            <a:noFill/>
          </a:ln>
        </p:spPr>
      </p:pic>
      <p:sp>
        <p:nvSpPr>
          <p:cNvPr id="1112" name="Google Shape;1112;p208"/>
          <p:cNvSpPr txBox="1"/>
          <p:nvPr/>
        </p:nvSpPr>
        <p:spPr>
          <a:xfrm>
            <a:off x="430851" y="211788"/>
            <a:ext cx="79131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Unbundling Maternity Care Payment</a:t>
            </a:r>
            <a:endParaRPr sz="3000" b="1">
              <a:solidFill>
                <a:schemeClr val="lt1"/>
              </a:solidFill>
              <a:latin typeface="Montserrat"/>
              <a:ea typeface="Montserrat"/>
              <a:cs typeface="Montserrat"/>
              <a:sym typeface="Montserrat"/>
            </a:endParaRPr>
          </a:p>
        </p:txBody>
      </p:sp>
      <p:pic>
        <p:nvPicPr>
          <p:cNvPr id="1113" name="Google Shape;1113;p208" title="Screenshot 2026-07-06 at 12.02.32 PM.png"/>
          <p:cNvPicPr preferRelativeResize="0"/>
          <p:nvPr/>
        </p:nvPicPr>
        <p:blipFill>
          <a:blip r:embed="rId4">
            <a:alphaModFix/>
          </a:blip>
          <a:stretch>
            <a:fillRect/>
          </a:stretch>
        </p:blipFill>
        <p:spPr>
          <a:xfrm>
            <a:off x="392500" y="977675"/>
            <a:ext cx="8085258" cy="3861027"/>
          </a:xfrm>
          <a:prstGeom prst="rect">
            <a:avLst/>
          </a:prstGeom>
          <a:noFill/>
          <a:ln>
            <a:noFill/>
          </a:ln>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pic>
        <p:nvPicPr>
          <p:cNvPr id="1118" name="Google Shape;1118;p209"/>
          <p:cNvPicPr preferRelativeResize="0"/>
          <p:nvPr/>
        </p:nvPicPr>
        <p:blipFill rotWithShape="1">
          <a:blip r:embed="rId3">
            <a:alphaModFix/>
          </a:blip>
          <a:srcRect/>
          <a:stretch/>
        </p:blipFill>
        <p:spPr>
          <a:xfrm>
            <a:off x="23174" y="-38100"/>
            <a:ext cx="9144000" cy="5143500"/>
          </a:xfrm>
          <a:prstGeom prst="rect">
            <a:avLst/>
          </a:prstGeom>
          <a:noFill/>
          <a:ln>
            <a:noFill/>
          </a:ln>
        </p:spPr>
      </p:pic>
      <p:sp>
        <p:nvSpPr>
          <p:cNvPr id="1119" name="Google Shape;1119;p209"/>
          <p:cNvSpPr txBox="1"/>
          <p:nvPr/>
        </p:nvSpPr>
        <p:spPr>
          <a:xfrm>
            <a:off x="80375" y="666050"/>
            <a:ext cx="8916600" cy="714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p:txBody>
      </p:sp>
      <p:sp>
        <p:nvSpPr>
          <p:cNvPr id="1120" name="Google Shape;1120;p209"/>
          <p:cNvSpPr txBox="1"/>
          <p:nvPr/>
        </p:nvSpPr>
        <p:spPr>
          <a:xfrm>
            <a:off x="168850" y="329575"/>
            <a:ext cx="2962800" cy="1631400"/>
          </a:xfrm>
          <a:prstGeom prst="rect">
            <a:avLst/>
          </a:prstGeom>
          <a:noFill/>
          <a:ln>
            <a:noFill/>
          </a:ln>
        </p:spPr>
        <p:txBody>
          <a:bodyPr spcFirstLastPara="1" wrap="square" lIns="91425" tIns="91425" rIns="91425" bIns="91425" anchor="ctr" anchorCtr="0">
            <a:normAutofit fontScale="77500" lnSpcReduction="20000"/>
          </a:bodyPr>
          <a:lstStyle/>
          <a:p>
            <a:pPr marL="0" marR="0" lvl="0" indent="0" algn="l" rtl="0">
              <a:lnSpc>
                <a:spcPct val="100000"/>
              </a:lnSpc>
              <a:spcBef>
                <a:spcPts val="0"/>
              </a:spcBef>
              <a:spcAft>
                <a:spcPts val="0"/>
              </a:spcAft>
              <a:buClr>
                <a:schemeClr val="dk1"/>
              </a:buClr>
              <a:buSzPct val="133333"/>
              <a:buFont typeface="Montserrat"/>
              <a:buNone/>
            </a:pPr>
            <a:r>
              <a:rPr lang="en" sz="3000" b="1" i="0" u="none" strike="noStrike" cap="none">
                <a:solidFill>
                  <a:srgbClr val="002060"/>
                </a:solidFill>
                <a:latin typeface="Montserrat"/>
                <a:ea typeface="Montserrat"/>
                <a:cs typeface="Montserrat"/>
                <a:sym typeface="Montserrat"/>
              </a:rPr>
              <a:t>2025 U.S </a:t>
            </a:r>
            <a:endParaRPr sz="3000" b="1" i="0" u="none" strike="noStrike" cap="none">
              <a:solidFill>
                <a:srgbClr val="002060"/>
              </a:solidFill>
              <a:latin typeface="Montserrat"/>
              <a:ea typeface="Montserrat"/>
              <a:cs typeface="Montserrat"/>
              <a:sym typeface="Montserrat"/>
            </a:endParaRPr>
          </a:p>
          <a:p>
            <a:pPr marL="0" marR="0" lvl="0" indent="0" algn="l" rtl="0">
              <a:lnSpc>
                <a:spcPct val="100000"/>
              </a:lnSpc>
              <a:spcBef>
                <a:spcPts val="0"/>
              </a:spcBef>
              <a:spcAft>
                <a:spcPts val="0"/>
              </a:spcAft>
              <a:buClr>
                <a:schemeClr val="dk1"/>
              </a:buClr>
              <a:buSzPct val="133333"/>
              <a:buFont typeface="Montserrat"/>
              <a:buNone/>
            </a:pPr>
            <a:r>
              <a:rPr lang="en" sz="3000" b="1" i="0" u="none" strike="noStrike" cap="none">
                <a:solidFill>
                  <a:srgbClr val="002060"/>
                </a:solidFill>
                <a:latin typeface="Montserrat"/>
                <a:ea typeface="Montserrat"/>
                <a:cs typeface="Montserrat"/>
                <a:sym typeface="Montserrat"/>
              </a:rPr>
              <a:t>Maternal Mental Health Risks &amp; Resources </a:t>
            </a:r>
            <a:endParaRPr sz="3000" b="1" i="0" u="none" strike="noStrike" cap="none">
              <a:solidFill>
                <a:srgbClr val="002060"/>
              </a:solidFill>
              <a:latin typeface="Montserrat"/>
              <a:ea typeface="Montserrat"/>
              <a:cs typeface="Montserrat"/>
              <a:sym typeface="Montserrat"/>
            </a:endParaRPr>
          </a:p>
          <a:p>
            <a:pPr marL="0" marR="0" lvl="0" indent="0" algn="l" rtl="0">
              <a:lnSpc>
                <a:spcPct val="100000"/>
              </a:lnSpc>
              <a:spcBef>
                <a:spcPts val="0"/>
              </a:spcBef>
              <a:spcAft>
                <a:spcPts val="0"/>
              </a:spcAft>
              <a:buClr>
                <a:schemeClr val="dk1"/>
              </a:buClr>
              <a:buSzPct val="133333"/>
              <a:buFont typeface="Montserrat"/>
              <a:buNone/>
            </a:pPr>
            <a:r>
              <a:rPr lang="en" sz="3000" b="1" i="0" u="none" strike="noStrike" cap="none">
                <a:solidFill>
                  <a:srgbClr val="002060"/>
                </a:solidFill>
                <a:latin typeface="Montserrat"/>
                <a:ea typeface="Montserrat"/>
                <a:cs typeface="Montserrat"/>
                <a:sym typeface="Montserrat"/>
              </a:rPr>
              <a:t>by County</a:t>
            </a:r>
            <a:endParaRPr sz="1400" b="0" i="0" u="none" strike="noStrike" cap="none">
              <a:solidFill>
                <a:srgbClr val="000000"/>
              </a:solidFill>
              <a:latin typeface="Arial"/>
              <a:ea typeface="Arial"/>
              <a:cs typeface="Arial"/>
              <a:sym typeface="Arial"/>
            </a:endParaRPr>
          </a:p>
        </p:txBody>
      </p:sp>
      <p:pic>
        <p:nvPicPr>
          <p:cNvPr id="1121" name="Google Shape;1121;p209"/>
          <p:cNvPicPr preferRelativeResize="0"/>
          <p:nvPr/>
        </p:nvPicPr>
        <p:blipFill rotWithShape="1">
          <a:blip r:embed="rId4">
            <a:alphaModFix/>
          </a:blip>
          <a:srcRect l="17579" t="21808" r="17579"/>
          <a:stretch/>
        </p:blipFill>
        <p:spPr>
          <a:xfrm>
            <a:off x="3131650" y="-93330"/>
            <a:ext cx="5865325" cy="427643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25"/>
        <p:cNvGrpSpPr/>
        <p:nvPr/>
      </p:nvGrpSpPr>
      <p:grpSpPr>
        <a:xfrm>
          <a:off x="0" y="0"/>
          <a:ext cx="0" cy="0"/>
          <a:chOff x="0" y="0"/>
          <a:chExt cx="0" cy="0"/>
        </a:xfrm>
      </p:grpSpPr>
      <p:pic>
        <p:nvPicPr>
          <p:cNvPr id="1126" name="Google Shape;1126;p210"/>
          <p:cNvPicPr preferRelativeResize="0"/>
          <p:nvPr/>
        </p:nvPicPr>
        <p:blipFill rotWithShape="1">
          <a:blip r:embed="rId3">
            <a:alphaModFix/>
          </a:blip>
          <a:srcRect/>
          <a:stretch/>
        </p:blipFill>
        <p:spPr>
          <a:xfrm>
            <a:off x="23174" y="-38100"/>
            <a:ext cx="9144000" cy="5143500"/>
          </a:xfrm>
          <a:prstGeom prst="rect">
            <a:avLst/>
          </a:prstGeom>
          <a:noFill/>
          <a:ln>
            <a:noFill/>
          </a:ln>
        </p:spPr>
      </p:pic>
      <p:sp>
        <p:nvSpPr>
          <p:cNvPr id="1127" name="Google Shape;1127;p210"/>
          <p:cNvSpPr txBox="1"/>
          <p:nvPr/>
        </p:nvSpPr>
        <p:spPr>
          <a:xfrm>
            <a:off x="80375" y="666050"/>
            <a:ext cx="8916600" cy="714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p:txBody>
      </p:sp>
      <p:sp>
        <p:nvSpPr>
          <p:cNvPr id="1128" name="Google Shape;1128;p210"/>
          <p:cNvSpPr txBox="1"/>
          <p:nvPr/>
        </p:nvSpPr>
        <p:spPr>
          <a:xfrm>
            <a:off x="168848" y="2241150"/>
            <a:ext cx="2426400" cy="985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 sz="1300" b="1">
                <a:latin typeface="Montserrat"/>
                <a:ea typeface="Montserrat"/>
                <a:cs typeface="Montserrat"/>
                <a:sym typeface="Montserrat"/>
              </a:rPr>
              <a:t>Dark = Highest Risk </a:t>
            </a:r>
            <a:endParaRPr sz="1300" b="1">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300"/>
              <a:buFont typeface="Arial"/>
              <a:buNone/>
            </a:pPr>
            <a:endParaRPr sz="1300" b="1">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300"/>
              <a:buFont typeface="Arial"/>
              <a:buNone/>
            </a:pPr>
            <a:r>
              <a:rPr lang="en" sz="1300" b="1">
                <a:latin typeface="Montserrat"/>
                <a:ea typeface="Montserrat"/>
                <a:cs typeface="Montserrat"/>
                <a:sym typeface="Montserrat"/>
              </a:rPr>
              <a:t>Bubbles = provider shortage area gaps</a:t>
            </a:r>
            <a:r>
              <a:rPr lang="en" sz="1300" b="1" i="0" u="none" strike="noStrike" cap="none">
                <a:solidFill>
                  <a:srgbClr val="000000"/>
                </a:solidFill>
                <a:latin typeface="Montserrat"/>
                <a:ea typeface="Montserrat"/>
                <a:cs typeface="Montserrat"/>
                <a:sym typeface="Montserrat"/>
              </a:rPr>
              <a:t> </a:t>
            </a:r>
            <a:endParaRPr sz="1300" b="1" i="0" u="none" strike="noStrike" cap="none">
              <a:solidFill>
                <a:schemeClr val="dk1"/>
              </a:solidFill>
              <a:latin typeface="Montserrat"/>
              <a:ea typeface="Montserrat"/>
              <a:cs typeface="Montserrat"/>
              <a:sym typeface="Montserrat"/>
            </a:endParaRPr>
          </a:p>
        </p:txBody>
      </p:sp>
      <p:sp>
        <p:nvSpPr>
          <p:cNvPr id="1129" name="Google Shape;1129;p210"/>
          <p:cNvSpPr txBox="1"/>
          <p:nvPr/>
        </p:nvSpPr>
        <p:spPr>
          <a:xfrm>
            <a:off x="95200" y="0"/>
            <a:ext cx="2573700" cy="1631400"/>
          </a:xfrm>
          <a:prstGeom prst="rect">
            <a:avLst/>
          </a:prstGeom>
          <a:noFill/>
          <a:ln>
            <a:noFill/>
          </a:ln>
        </p:spPr>
        <p:txBody>
          <a:bodyPr spcFirstLastPara="1" wrap="square" lIns="91425" tIns="91425" rIns="91425" bIns="91425" anchor="ctr" anchorCtr="0">
            <a:normAutofit fontScale="70000" lnSpcReduction="10000"/>
          </a:bodyPr>
          <a:lstStyle/>
          <a:p>
            <a:pPr marL="0" marR="0" lvl="0" indent="0" algn="l" rtl="0">
              <a:lnSpc>
                <a:spcPct val="100000"/>
              </a:lnSpc>
              <a:spcBef>
                <a:spcPts val="0"/>
              </a:spcBef>
              <a:spcAft>
                <a:spcPts val="0"/>
              </a:spcAft>
              <a:buClr>
                <a:schemeClr val="dk1"/>
              </a:buClr>
              <a:buSzPct val="133333"/>
              <a:buFont typeface="Montserrat"/>
              <a:buNone/>
            </a:pPr>
            <a:r>
              <a:rPr lang="en" sz="3000" b="1" i="0" u="none" strike="noStrike" cap="none">
                <a:solidFill>
                  <a:srgbClr val="002060"/>
                </a:solidFill>
                <a:latin typeface="Montserrat"/>
                <a:ea typeface="Montserrat"/>
                <a:cs typeface="Montserrat"/>
                <a:sym typeface="Montserrat"/>
              </a:rPr>
              <a:t>2025 U.S </a:t>
            </a:r>
            <a:endParaRPr sz="3000" b="1" i="0" u="none" strike="noStrike" cap="none">
              <a:solidFill>
                <a:srgbClr val="002060"/>
              </a:solidFill>
              <a:latin typeface="Montserrat"/>
              <a:ea typeface="Montserrat"/>
              <a:cs typeface="Montserrat"/>
              <a:sym typeface="Montserrat"/>
            </a:endParaRPr>
          </a:p>
          <a:p>
            <a:pPr marL="0" marR="0" lvl="0" indent="0" algn="l" rtl="0">
              <a:lnSpc>
                <a:spcPct val="100000"/>
              </a:lnSpc>
              <a:spcBef>
                <a:spcPts val="0"/>
              </a:spcBef>
              <a:spcAft>
                <a:spcPts val="0"/>
              </a:spcAft>
              <a:buClr>
                <a:schemeClr val="dk1"/>
              </a:buClr>
              <a:buSzPct val="133333"/>
              <a:buFont typeface="Montserrat"/>
              <a:buNone/>
            </a:pPr>
            <a:r>
              <a:rPr lang="en" sz="3000" b="1" i="0" u="none" strike="noStrike" cap="none">
                <a:solidFill>
                  <a:srgbClr val="002060"/>
                </a:solidFill>
                <a:latin typeface="Montserrat"/>
                <a:ea typeface="Montserrat"/>
                <a:cs typeface="Montserrat"/>
                <a:sym typeface="Montserrat"/>
              </a:rPr>
              <a:t>Maternal Mental Health Risks &amp; Resources </a:t>
            </a:r>
            <a:endParaRPr sz="3000" b="1" i="0" u="none" strike="noStrike" cap="none">
              <a:solidFill>
                <a:srgbClr val="002060"/>
              </a:solidFill>
              <a:latin typeface="Montserrat"/>
              <a:ea typeface="Montserrat"/>
              <a:cs typeface="Montserrat"/>
              <a:sym typeface="Montserrat"/>
            </a:endParaRPr>
          </a:p>
          <a:p>
            <a:pPr marL="0" marR="0" lvl="0" indent="0" algn="l" rtl="0">
              <a:lnSpc>
                <a:spcPct val="100000"/>
              </a:lnSpc>
              <a:spcBef>
                <a:spcPts val="0"/>
              </a:spcBef>
              <a:spcAft>
                <a:spcPts val="0"/>
              </a:spcAft>
              <a:buClr>
                <a:schemeClr val="dk1"/>
              </a:buClr>
              <a:buSzPct val="133333"/>
              <a:buFont typeface="Montserrat"/>
              <a:buNone/>
            </a:pPr>
            <a:r>
              <a:rPr lang="en" sz="3000" b="1" i="0" u="none" strike="noStrike" cap="none">
                <a:solidFill>
                  <a:srgbClr val="002060"/>
                </a:solidFill>
                <a:latin typeface="Montserrat"/>
                <a:ea typeface="Montserrat"/>
                <a:cs typeface="Montserrat"/>
                <a:sym typeface="Montserrat"/>
              </a:rPr>
              <a:t>by County</a:t>
            </a:r>
            <a:endParaRPr sz="1400" b="0" i="0" u="none" strike="noStrike" cap="none">
              <a:solidFill>
                <a:srgbClr val="000000"/>
              </a:solidFill>
              <a:latin typeface="Arial"/>
              <a:ea typeface="Arial"/>
              <a:cs typeface="Arial"/>
              <a:sym typeface="Arial"/>
            </a:endParaRPr>
          </a:p>
        </p:txBody>
      </p:sp>
      <p:pic>
        <p:nvPicPr>
          <p:cNvPr id="1130" name="Google Shape;1130;p210" title="Screenshot 2026-03-30 at 4.03.17 PM.png"/>
          <p:cNvPicPr preferRelativeResize="0"/>
          <p:nvPr/>
        </p:nvPicPr>
        <p:blipFill>
          <a:blip r:embed="rId4">
            <a:alphaModFix/>
          </a:blip>
          <a:stretch>
            <a:fillRect/>
          </a:stretch>
        </p:blipFill>
        <p:spPr>
          <a:xfrm>
            <a:off x="2579475" y="148925"/>
            <a:ext cx="6762750" cy="42100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pic>
        <p:nvPicPr>
          <p:cNvPr id="1135" name="Google Shape;1135;p211" title="Screenshot 2026-03-30 at 4.08.09 PM.png"/>
          <p:cNvPicPr preferRelativeResize="0"/>
          <p:nvPr/>
        </p:nvPicPr>
        <p:blipFill rotWithShape="1">
          <a:blip r:embed="rId3">
            <a:alphaModFix/>
          </a:blip>
          <a:srcRect/>
          <a:stretch/>
        </p:blipFill>
        <p:spPr>
          <a:xfrm>
            <a:off x="70640" y="177598"/>
            <a:ext cx="9144003" cy="431750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sp>
        <p:nvSpPr>
          <p:cNvPr id="1141" name="Google Shape;1141;p212"/>
          <p:cNvSpPr txBox="1"/>
          <p:nvPr/>
        </p:nvSpPr>
        <p:spPr>
          <a:xfrm>
            <a:off x="107150" y="983625"/>
            <a:ext cx="8487600" cy="14931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2400">
              <a:solidFill>
                <a:srgbClr val="3A2F82"/>
              </a:solidFill>
              <a:latin typeface="Helvetica Neue"/>
              <a:ea typeface="Helvetica Neue"/>
              <a:cs typeface="Helvetica Neue"/>
              <a:sym typeface="Helvetica Neue"/>
            </a:endParaRPr>
          </a:p>
          <a:p>
            <a:pPr marL="457200" lvl="0" indent="0" algn="l" rtl="0">
              <a:spcBef>
                <a:spcPts val="0"/>
              </a:spcBef>
              <a:spcAft>
                <a:spcPts val="0"/>
              </a:spcAft>
              <a:buNone/>
            </a:pPr>
            <a:endParaRPr sz="2400">
              <a:solidFill>
                <a:srgbClr val="3A2F82"/>
              </a:solidFill>
              <a:latin typeface="Helvetica Neue"/>
              <a:ea typeface="Helvetica Neue"/>
              <a:cs typeface="Helvetica Neue"/>
              <a:sym typeface="Helvetica Neue"/>
            </a:endParaRPr>
          </a:p>
          <a:p>
            <a:pPr marL="457200" lvl="0" indent="0" algn="l" rtl="0">
              <a:spcBef>
                <a:spcPts val="0"/>
              </a:spcBef>
              <a:spcAft>
                <a:spcPts val="0"/>
              </a:spcAft>
              <a:buNone/>
            </a:pPr>
            <a:endParaRPr sz="24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1300">
              <a:latin typeface="Helvetica Neue"/>
              <a:ea typeface="Helvetica Neue"/>
              <a:cs typeface="Helvetica Neue"/>
              <a:sym typeface="Helvetica Neue"/>
            </a:endParaRPr>
          </a:p>
        </p:txBody>
      </p:sp>
      <p:sp>
        <p:nvSpPr>
          <p:cNvPr id="1142" name="Google Shape;1142;p212"/>
          <p:cNvSpPr txBox="1"/>
          <p:nvPr/>
        </p:nvSpPr>
        <p:spPr>
          <a:xfrm>
            <a:off x="833250" y="4485125"/>
            <a:ext cx="7972500" cy="514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3600"/>
              </a:spcBef>
              <a:spcAft>
                <a:spcPts val="0"/>
              </a:spcAft>
              <a:buClr>
                <a:schemeClr val="dk1"/>
              </a:buClr>
              <a:buSzPts val="1100"/>
              <a:buFont typeface="Arial"/>
              <a:buNone/>
            </a:pPr>
            <a:endParaRPr sz="1300">
              <a:solidFill>
                <a:srgbClr val="42403B"/>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p:txBody>
      </p:sp>
      <p:sp>
        <p:nvSpPr>
          <p:cNvPr id="1143" name="Google Shape;1143;p212"/>
          <p:cNvSpPr txBox="1"/>
          <p:nvPr/>
        </p:nvSpPr>
        <p:spPr>
          <a:xfrm>
            <a:off x="187000" y="821325"/>
            <a:ext cx="5439000" cy="3196200"/>
          </a:xfrm>
          <a:prstGeom prst="rect">
            <a:avLst/>
          </a:prstGeom>
          <a:noFill/>
          <a:ln>
            <a:noFill/>
          </a:ln>
        </p:spPr>
        <p:txBody>
          <a:bodyPr spcFirstLastPara="1" wrap="square" lIns="91425" tIns="91425" rIns="91425" bIns="91425" anchor="t" anchorCtr="0">
            <a:spAutoFit/>
          </a:bodyPr>
          <a:lstStyle/>
          <a:p>
            <a:pPr marL="0" lvl="0" indent="0" algn="l" rtl="0">
              <a:lnSpc>
                <a:spcPct val="121000"/>
              </a:lnSpc>
              <a:spcBef>
                <a:spcPts val="0"/>
              </a:spcBef>
              <a:spcAft>
                <a:spcPts val="0"/>
              </a:spcAft>
              <a:buNone/>
            </a:pPr>
            <a:r>
              <a:rPr lang="en" sz="1850" b="1">
                <a:highlight>
                  <a:srgbClr val="FFFFFF"/>
                </a:highlight>
                <a:latin typeface="Helvetica Neue"/>
                <a:ea typeface="Helvetica Neue"/>
                <a:cs typeface="Helvetica Neue"/>
                <a:sym typeface="Helvetica Neue"/>
              </a:rPr>
              <a:t>Areas of Focus</a:t>
            </a:r>
            <a:endParaRPr sz="1600">
              <a:highlight>
                <a:srgbClr val="FFFFFF"/>
              </a:highlight>
              <a:latin typeface="Helvetica Neue"/>
              <a:ea typeface="Helvetica Neue"/>
              <a:cs typeface="Helvetica Neue"/>
              <a:sym typeface="Helvetica Neue"/>
            </a:endParaRPr>
          </a:p>
          <a:p>
            <a:pPr marL="838200" lvl="0" indent="-330200" algn="l" rtl="0">
              <a:lnSpc>
                <a:spcPct val="115000"/>
              </a:lnSpc>
              <a:spcBef>
                <a:spcPts val="400"/>
              </a:spcBef>
              <a:spcAft>
                <a:spcPts val="0"/>
              </a:spcAft>
              <a:buClr>
                <a:srgbClr val="000000"/>
              </a:buClr>
              <a:buSzPts val="1600"/>
              <a:buFont typeface="Helvetica Neue"/>
              <a:buChar char="●"/>
            </a:pPr>
            <a:r>
              <a:rPr lang="en" sz="1600">
                <a:highlight>
                  <a:srgbClr val="FFFFFF"/>
                </a:highlight>
                <a:latin typeface="Helvetica Neue"/>
                <a:ea typeface="Helvetica Neue"/>
                <a:cs typeface="Helvetica Neue"/>
                <a:sym typeface="Helvetica Neue"/>
              </a:rPr>
              <a:t>Prevention, Screening, and Diagnosis</a:t>
            </a:r>
            <a:endParaRPr sz="1600">
              <a:highlight>
                <a:srgbClr val="FFFFFF"/>
              </a:highlight>
              <a:latin typeface="Helvetica Neue"/>
              <a:ea typeface="Helvetica Neue"/>
              <a:cs typeface="Helvetica Neue"/>
              <a:sym typeface="Helvetica Neue"/>
            </a:endParaRPr>
          </a:p>
          <a:p>
            <a:pPr marL="838200" lvl="0" indent="-330200" algn="l" rtl="0">
              <a:lnSpc>
                <a:spcPct val="115000"/>
              </a:lnSpc>
              <a:spcBef>
                <a:spcPts val="0"/>
              </a:spcBef>
              <a:spcAft>
                <a:spcPts val="0"/>
              </a:spcAft>
              <a:buClr>
                <a:srgbClr val="000000"/>
              </a:buClr>
              <a:buSzPts val="1600"/>
              <a:buFont typeface="Helvetica Neue"/>
              <a:buChar char="●"/>
            </a:pPr>
            <a:r>
              <a:rPr lang="en" sz="1600">
                <a:highlight>
                  <a:srgbClr val="FFFFFF"/>
                </a:highlight>
                <a:latin typeface="Helvetica Neue"/>
                <a:ea typeface="Helvetica Neue"/>
                <a:cs typeface="Helvetica Neue"/>
                <a:sym typeface="Helvetica Neue"/>
              </a:rPr>
              <a:t>Evidence-based Intervention and Treatment</a:t>
            </a:r>
            <a:endParaRPr sz="1600">
              <a:highlight>
                <a:srgbClr val="FFFFFF"/>
              </a:highlight>
              <a:latin typeface="Helvetica Neue"/>
              <a:ea typeface="Helvetica Neue"/>
              <a:cs typeface="Helvetica Neue"/>
              <a:sym typeface="Helvetica Neue"/>
            </a:endParaRPr>
          </a:p>
          <a:p>
            <a:pPr marL="838200" lvl="0" indent="-330200" algn="l" rtl="0">
              <a:lnSpc>
                <a:spcPct val="115000"/>
              </a:lnSpc>
              <a:spcBef>
                <a:spcPts val="0"/>
              </a:spcBef>
              <a:spcAft>
                <a:spcPts val="0"/>
              </a:spcAft>
              <a:buClr>
                <a:srgbClr val="000000"/>
              </a:buClr>
              <a:buSzPts val="1600"/>
              <a:buFont typeface="Helvetica Neue"/>
              <a:buChar char="●"/>
            </a:pPr>
            <a:r>
              <a:rPr lang="en" sz="1600">
                <a:highlight>
                  <a:srgbClr val="FFFFFF"/>
                </a:highlight>
                <a:latin typeface="Helvetica Neue"/>
                <a:ea typeface="Helvetica Neue"/>
                <a:cs typeface="Helvetica Neue"/>
                <a:sym typeface="Helvetica Neue"/>
              </a:rPr>
              <a:t>Evidence-based Community Practices</a:t>
            </a:r>
            <a:endParaRPr sz="1600">
              <a:highlight>
                <a:srgbClr val="FFFFFF"/>
              </a:highlight>
              <a:latin typeface="Helvetica Neue"/>
              <a:ea typeface="Helvetica Neue"/>
              <a:cs typeface="Helvetica Neue"/>
              <a:sym typeface="Helvetica Neue"/>
            </a:endParaRPr>
          </a:p>
          <a:p>
            <a:pPr marL="838200" lvl="0" indent="-330200" algn="l" rtl="0">
              <a:lnSpc>
                <a:spcPct val="115000"/>
              </a:lnSpc>
              <a:spcBef>
                <a:spcPts val="0"/>
              </a:spcBef>
              <a:spcAft>
                <a:spcPts val="0"/>
              </a:spcAft>
              <a:buClr>
                <a:srgbClr val="000000"/>
              </a:buClr>
              <a:buSzPts val="1600"/>
              <a:buFont typeface="Helvetica Neue"/>
              <a:buChar char="●"/>
            </a:pPr>
            <a:r>
              <a:rPr lang="en" sz="1600">
                <a:solidFill>
                  <a:schemeClr val="dk1"/>
                </a:solidFill>
                <a:highlight>
                  <a:schemeClr val="lt1"/>
                </a:highlight>
                <a:latin typeface="Helvetica Neue"/>
                <a:ea typeface="Helvetica Neue"/>
                <a:cs typeface="Helvetica Neue"/>
                <a:sym typeface="Helvetica Neue"/>
              </a:rPr>
              <a:t>Data, Research, Quality Improvement and Health Equity</a:t>
            </a:r>
            <a:endParaRPr sz="1600">
              <a:highlight>
                <a:srgbClr val="FFFFFF"/>
              </a:highlight>
              <a:latin typeface="Helvetica Neue"/>
              <a:ea typeface="Helvetica Neue"/>
              <a:cs typeface="Helvetica Neue"/>
              <a:sym typeface="Helvetica Neue"/>
            </a:endParaRPr>
          </a:p>
          <a:p>
            <a:pPr marL="838200" lvl="0" indent="-330200" algn="l" rtl="0">
              <a:lnSpc>
                <a:spcPct val="115000"/>
              </a:lnSpc>
              <a:spcBef>
                <a:spcPts val="0"/>
              </a:spcBef>
              <a:spcAft>
                <a:spcPts val="0"/>
              </a:spcAft>
              <a:buClr>
                <a:srgbClr val="000000"/>
              </a:buClr>
              <a:buSzPts val="1600"/>
              <a:buFont typeface="Helvetica Neue"/>
              <a:buChar char="●"/>
            </a:pPr>
            <a:r>
              <a:rPr lang="en" sz="1600">
                <a:highlight>
                  <a:srgbClr val="FFFFFF"/>
                </a:highlight>
                <a:latin typeface="Helvetica Neue"/>
                <a:ea typeface="Helvetica Neue"/>
                <a:cs typeface="Helvetica Neue"/>
                <a:sym typeface="Helvetica Neue"/>
              </a:rPr>
              <a:t>Communications and Community Engagement</a:t>
            </a:r>
            <a:endParaRPr sz="1600">
              <a:highlight>
                <a:srgbClr val="FFFFFF"/>
              </a:highlight>
              <a:latin typeface="Helvetica Neue"/>
              <a:ea typeface="Helvetica Neue"/>
              <a:cs typeface="Helvetica Neue"/>
              <a:sym typeface="Helvetica Neue"/>
            </a:endParaRPr>
          </a:p>
          <a:p>
            <a:pPr marL="0" lvl="0" indent="0" algn="l" rtl="0">
              <a:lnSpc>
                <a:spcPct val="121000"/>
              </a:lnSpc>
              <a:spcBef>
                <a:spcPts val="2500"/>
              </a:spcBef>
              <a:spcAft>
                <a:spcPts val="0"/>
              </a:spcAft>
              <a:buNone/>
            </a:pPr>
            <a:endParaRPr sz="1600">
              <a:highlight>
                <a:srgbClr val="FFFFFF"/>
              </a:highlight>
              <a:latin typeface="Helvetica Neue"/>
              <a:ea typeface="Helvetica Neue"/>
              <a:cs typeface="Helvetica Neue"/>
              <a:sym typeface="Helvetica Neue"/>
            </a:endParaRPr>
          </a:p>
          <a:p>
            <a:pPr marL="0" lvl="0" indent="0" algn="l" rtl="0">
              <a:lnSpc>
                <a:spcPct val="121000"/>
              </a:lnSpc>
              <a:spcBef>
                <a:spcPts val="400"/>
              </a:spcBef>
              <a:spcAft>
                <a:spcPts val="400"/>
              </a:spcAft>
              <a:buNone/>
            </a:pPr>
            <a:endParaRPr sz="1600">
              <a:highlight>
                <a:srgbClr val="FFFFFF"/>
              </a:highlight>
              <a:latin typeface="Helvetica Neue"/>
              <a:ea typeface="Helvetica Neue"/>
              <a:cs typeface="Helvetica Neue"/>
              <a:sym typeface="Helvetica Neue"/>
            </a:endParaRPr>
          </a:p>
        </p:txBody>
      </p:sp>
      <p:pic>
        <p:nvPicPr>
          <p:cNvPr id="1144" name="Google Shape;1144;p212"/>
          <p:cNvPicPr preferRelativeResize="0"/>
          <p:nvPr/>
        </p:nvPicPr>
        <p:blipFill>
          <a:blip r:embed="rId3">
            <a:alphaModFix/>
          </a:blip>
          <a:stretch>
            <a:fillRect/>
          </a:stretch>
        </p:blipFill>
        <p:spPr>
          <a:xfrm>
            <a:off x="5480000" y="903694"/>
            <a:ext cx="3518027" cy="2668875"/>
          </a:xfrm>
          <a:prstGeom prst="rect">
            <a:avLst/>
          </a:prstGeom>
          <a:noFill/>
          <a:ln>
            <a:noFill/>
          </a:ln>
        </p:spPr>
      </p:pic>
      <p:pic>
        <p:nvPicPr>
          <p:cNvPr id="1145" name="Google Shape;1145;p212"/>
          <p:cNvPicPr preferRelativeResize="0"/>
          <p:nvPr/>
        </p:nvPicPr>
        <p:blipFill rotWithShape="1">
          <a:blip r:embed="rId4">
            <a:alphaModFix/>
          </a:blip>
          <a:srcRect t="32607" b="31338"/>
          <a:stretch/>
        </p:blipFill>
        <p:spPr>
          <a:xfrm>
            <a:off x="0" y="0"/>
            <a:ext cx="9144001" cy="977675"/>
          </a:xfrm>
          <a:prstGeom prst="rect">
            <a:avLst/>
          </a:prstGeom>
          <a:noFill/>
          <a:ln>
            <a:noFill/>
          </a:ln>
        </p:spPr>
      </p:pic>
      <p:sp>
        <p:nvSpPr>
          <p:cNvPr id="1146" name="Google Shape;1146;p212"/>
          <p:cNvSpPr txBox="1"/>
          <p:nvPr/>
        </p:nvSpPr>
        <p:spPr>
          <a:xfrm>
            <a:off x="430851" y="211788"/>
            <a:ext cx="79131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Maternal Mental Health Task Force</a:t>
            </a:r>
            <a:endParaRPr sz="3000" b="1">
              <a:solidFill>
                <a:schemeClr val="lt1"/>
              </a:solidFill>
              <a:latin typeface="Montserrat"/>
              <a:ea typeface="Montserrat"/>
              <a:cs typeface="Montserrat"/>
              <a:sym typeface="Montserrat"/>
            </a:endParaRPr>
          </a:p>
        </p:txBody>
      </p:sp>
      <p:sp>
        <p:nvSpPr>
          <p:cNvPr id="1147" name="Google Shape;1147;p212"/>
          <p:cNvSpPr txBox="1"/>
          <p:nvPr/>
        </p:nvSpPr>
        <p:spPr>
          <a:xfrm>
            <a:off x="189350" y="3154350"/>
            <a:ext cx="8323200" cy="1577100"/>
          </a:xfrm>
          <a:prstGeom prst="rect">
            <a:avLst/>
          </a:prstGeom>
          <a:noFill/>
          <a:ln>
            <a:noFill/>
          </a:ln>
        </p:spPr>
        <p:txBody>
          <a:bodyPr spcFirstLastPara="1" wrap="square" lIns="91425" tIns="91425" rIns="91425" bIns="91425" anchor="t" anchorCtr="0">
            <a:noAutofit/>
          </a:bodyPr>
          <a:lstStyle/>
          <a:p>
            <a:pPr marL="0" lvl="0" indent="0" algn="l" rtl="0">
              <a:lnSpc>
                <a:spcPct val="121000"/>
              </a:lnSpc>
              <a:spcBef>
                <a:spcPts val="0"/>
              </a:spcBef>
              <a:spcAft>
                <a:spcPts val="0"/>
              </a:spcAft>
              <a:buClr>
                <a:schemeClr val="dk1"/>
              </a:buClr>
              <a:buSzPts val="1100"/>
              <a:buFont typeface="Arial"/>
              <a:buNone/>
            </a:pPr>
            <a:r>
              <a:rPr lang="en" sz="1850" b="1">
                <a:solidFill>
                  <a:schemeClr val="dk1"/>
                </a:solidFill>
                <a:highlight>
                  <a:schemeClr val="lt1"/>
                </a:highlight>
                <a:latin typeface="Helvetica Neue"/>
                <a:ea typeface="Helvetica Neue"/>
                <a:cs typeface="Helvetica Neue"/>
                <a:sym typeface="Helvetica Neue"/>
              </a:rPr>
              <a:t>Key Recommendations </a:t>
            </a:r>
            <a:endParaRPr sz="1850" b="1">
              <a:solidFill>
                <a:schemeClr val="dk1"/>
              </a:solidFill>
              <a:highlight>
                <a:schemeClr val="lt1"/>
              </a:highlight>
              <a:latin typeface="Helvetica Neue"/>
              <a:ea typeface="Helvetica Neue"/>
              <a:cs typeface="Helvetica Neue"/>
              <a:sym typeface="Helvetica Neue"/>
            </a:endParaRPr>
          </a:p>
          <a:p>
            <a:pPr marL="457200" lvl="0" indent="-330200" algn="l" rtl="0">
              <a:lnSpc>
                <a:spcPct val="121000"/>
              </a:lnSpc>
              <a:spcBef>
                <a:spcPts val="400"/>
              </a:spcBef>
              <a:spcAft>
                <a:spcPts val="0"/>
              </a:spcAft>
              <a:buClr>
                <a:schemeClr val="dk1"/>
              </a:buClr>
              <a:buSzPts val="1600"/>
              <a:buFont typeface="Helvetica Neue"/>
              <a:buChar char="●"/>
            </a:pPr>
            <a:r>
              <a:rPr lang="en" sz="1600">
                <a:solidFill>
                  <a:schemeClr val="dk1"/>
                </a:solidFill>
                <a:highlight>
                  <a:schemeClr val="lt1"/>
                </a:highlight>
                <a:latin typeface="Helvetica Neue"/>
                <a:ea typeface="Helvetica Neue"/>
                <a:cs typeface="Helvetica Neue"/>
                <a:sym typeface="Helvetica Neue"/>
              </a:rPr>
              <a:t>Maternity Care Centers Starting in Desserts (FQHCs w/ midwifery, Ob/Gyns, birth facilities, MH/SUD and pediatrics)</a:t>
            </a:r>
            <a:endParaRPr sz="1600">
              <a:solidFill>
                <a:schemeClr val="dk1"/>
              </a:solidFill>
              <a:highlight>
                <a:schemeClr val="lt1"/>
              </a:highlight>
              <a:latin typeface="Helvetica Neue"/>
              <a:ea typeface="Helvetica Neue"/>
              <a:cs typeface="Helvetica Neue"/>
              <a:sym typeface="Helvetica Neue"/>
            </a:endParaRPr>
          </a:p>
          <a:p>
            <a:pPr marL="457200" lvl="0" indent="-330200" algn="l" rtl="0">
              <a:lnSpc>
                <a:spcPct val="121000"/>
              </a:lnSpc>
              <a:spcBef>
                <a:spcPts val="0"/>
              </a:spcBef>
              <a:spcAft>
                <a:spcPts val="0"/>
              </a:spcAft>
              <a:buClr>
                <a:schemeClr val="dk1"/>
              </a:buClr>
              <a:buSzPts val="1600"/>
              <a:buFont typeface="Helvetica Neue"/>
              <a:buChar char="●"/>
            </a:pPr>
            <a:r>
              <a:rPr lang="en" sz="1600">
                <a:solidFill>
                  <a:schemeClr val="dk1"/>
                </a:solidFill>
                <a:highlight>
                  <a:schemeClr val="lt1"/>
                </a:highlight>
                <a:latin typeface="Helvetica Neue"/>
                <a:ea typeface="Helvetica Neue"/>
                <a:cs typeface="Helvetica Neue"/>
                <a:sym typeface="Helvetica Neue"/>
              </a:rPr>
              <a:t>Improve/Clarify Interactions w/ Child Welfare (mandatory support vs. report)</a:t>
            </a:r>
            <a:endParaRPr sz="1600">
              <a:solidFill>
                <a:schemeClr val="dk1"/>
              </a:solidFill>
              <a:highlight>
                <a:schemeClr val="lt1"/>
              </a:highlight>
              <a:latin typeface="Helvetica Neue"/>
              <a:ea typeface="Helvetica Neue"/>
              <a:cs typeface="Helvetica Neue"/>
              <a:sym typeface="Helvetica Neue"/>
            </a:endParaRPr>
          </a:p>
          <a:p>
            <a:pPr marL="457200" lvl="0" indent="-330200" algn="l" rtl="0">
              <a:lnSpc>
                <a:spcPct val="121000"/>
              </a:lnSpc>
              <a:spcBef>
                <a:spcPts val="0"/>
              </a:spcBef>
              <a:spcAft>
                <a:spcPts val="0"/>
              </a:spcAft>
              <a:buClr>
                <a:schemeClr val="dk1"/>
              </a:buClr>
              <a:buSzPts val="1600"/>
              <a:buFont typeface="Helvetica Neue"/>
              <a:buChar char="●"/>
            </a:pPr>
            <a:r>
              <a:rPr lang="en" sz="1600">
                <a:solidFill>
                  <a:schemeClr val="dk1"/>
                </a:solidFill>
                <a:highlight>
                  <a:schemeClr val="lt1"/>
                </a:highlight>
                <a:latin typeface="Helvetica Neue"/>
                <a:ea typeface="Helvetica Neue"/>
                <a:cs typeface="Helvetica Neue"/>
                <a:sym typeface="Helvetica Neue"/>
              </a:rPr>
              <a:t>Psychiatry Consultation for OB providers in All States </a:t>
            </a:r>
            <a:endParaRPr sz="3200">
              <a:solidFill>
                <a:schemeClr val="dk1"/>
              </a:solidFill>
              <a:latin typeface="Calibri"/>
              <a:ea typeface="Calibri"/>
              <a:cs typeface="Calibri"/>
              <a:sym typeface="Calibri"/>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pic>
        <p:nvPicPr>
          <p:cNvPr id="897" name="Google Shape;897;p186"/>
          <p:cNvPicPr preferRelativeResize="0"/>
          <p:nvPr/>
        </p:nvPicPr>
        <p:blipFill>
          <a:blip r:embed="rId3">
            <a:alphaModFix/>
          </a:blip>
          <a:stretch>
            <a:fillRect/>
          </a:stretch>
        </p:blipFill>
        <p:spPr>
          <a:xfrm>
            <a:off x="0" y="0"/>
            <a:ext cx="9144000" cy="5143500"/>
          </a:xfrm>
          <a:prstGeom prst="rect">
            <a:avLst/>
          </a:prstGeom>
          <a:noFill/>
          <a:ln>
            <a:noFill/>
          </a:ln>
        </p:spPr>
      </p:pic>
      <p:sp>
        <p:nvSpPr>
          <p:cNvPr id="898" name="Google Shape;898;p186"/>
          <p:cNvSpPr txBox="1"/>
          <p:nvPr/>
        </p:nvSpPr>
        <p:spPr>
          <a:xfrm>
            <a:off x="80375" y="666050"/>
            <a:ext cx="8916600" cy="714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600">
              <a:solidFill>
                <a:schemeClr val="dk1"/>
              </a:solidFill>
            </a:endParaRPr>
          </a:p>
          <a:p>
            <a:pPr marL="0" lvl="0" indent="0" algn="l" rtl="0">
              <a:lnSpc>
                <a:spcPct val="100000"/>
              </a:lnSpc>
              <a:spcBef>
                <a:spcPts val="0"/>
              </a:spcBef>
              <a:spcAft>
                <a:spcPts val="0"/>
              </a:spcAft>
              <a:buNone/>
            </a:pPr>
            <a:endParaRPr sz="1600">
              <a:solidFill>
                <a:schemeClr val="dk1"/>
              </a:solidFill>
            </a:endParaRPr>
          </a:p>
        </p:txBody>
      </p:sp>
      <p:pic>
        <p:nvPicPr>
          <p:cNvPr id="899" name="Google Shape;899;p186"/>
          <p:cNvPicPr preferRelativeResize="0"/>
          <p:nvPr/>
        </p:nvPicPr>
        <p:blipFill rotWithShape="1">
          <a:blip r:embed="rId4">
            <a:alphaModFix/>
          </a:blip>
          <a:srcRect t="32607" b="31338"/>
          <a:stretch/>
        </p:blipFill>
        <p:spPr>
          <a:xfrm>
            <a:off x="312025" y="0"/>
            <a:ext cx="7717550" cy="977675"/>
          </a:xfrm>
          <a:prstGeom prst="rect">
            <a:avLst/>
          </a:prstGeom>
          <a:noFill/>
          <a:ln>
            <a:noFill/>
          </a:ln>
        </p:spPr>
      </p:pic>
      <p:sp>
        <p:nvSpPr>
          <p:cNvPr id="900" name="Google Shape;900;p186"/>
          <p:cNvSpPr txBox="1"/>
          <p:nvPr/>
        </p:nvSpPr>
        <p:spPr>
          <a:xfrm>
            <a:off x="616541" y="122999"/>
            <a:ext cx="71085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 Reports/Tools/Training/TA</a:t>
            </a:r>
            <a:endParaRPr sz="3000" b="1">
              <a:solidFill>
                <a:schemeClr val="lt1"/>
              </a:solidFill>
              <a:latin typeface="Montserrat"/>
              <a:ea typeface="Montserrat"/>
              <a:cs typeface="Montserrat"/>
              <a:sym typeface="Montserrat"/>
            </a:endParaRPr>
          </a:p>
        </p:txBody>
      </p:sp>
      <p:sp>
        <p:nvSpPr>
          <p:cNvPr id="901" name="Google Shape;901;p186"/>
          <p:cNvSpPr txBox="1"/>
          <p:nvPr/>
        </p:nvSpPr>
        <p:spPr>
          <a:xfrm>
            <a:off x="80375" y="492650"/>
            <a:ext cx="5071500" cy="115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300">
              <a:solidFill>
                <a:schemeClr val="dk1"/>
              </a:solidFill>
              <a:latin typeface="Georgia"/>
              <a:ea typeface="Georgia"/>
              <a:cs typeface="Georgia"/>
              <a:sym typeface="Georgia"/>
            </a:endParaRPr>
          </a:p>
          <a:p>
            <a:pPr marL="457200" lvl="0" indent="0" algn="l" rtl="0">
              <a:spcBef>
                <a:spcPts val="0"/>
              </a:spcBef>
              <a:spcAft>
                <a:spcPts val="0"/>
              </a:spcAft>
              <a:buNone/>
            </a:pPr>
            <a:endParaRPr sz="2000">
              <a:solidFill>
                <a:srgbClr val="407EC9"/>
              </a:solidFill>
              <a:latin typeface="Helvetica Neue"/>
              <a:ea typeface="Helvetica Neue"/>
              <a:cs typeface="Helvetica Neue"/>
              <a:sym typeface="Helvetica Neue"/>
            </a:endParaRPr>
          </a:p>
          <a:p>
            <a:pPr marL="457200" lvl="0" indent="0" algn="l" rtl="0">
              <a:spcBef>
                <a:spcPts val="0"/>
              </a:spcBef>
              <a:spcAft>
                <a:spcPts val="0"/>
              </a:spcAft>
              <a:buNone/>
            </a:pPr>
            <a:endParaRPr sz="2000">
              <a:latin typeface="Helvetica Neue"/>
              <a:ea typeface="Helvetica Neue"/>
              <a:cs typeface="Helvetica Neue"/>
              <a:sym typeface="Helvetica Neue"/>
            </a:endParaRPr>
          </a:p>
        </p:txBody>
      </p:sp>
      <p:pic>
        <p:nvPicPr>
          <p:cNvPr id="902" name="Google Shape;902;p186"/>
          <p:cNvPicPr preferRelativeResize="0"/>
          <p:nvPr/>
        </p:nvPicPr>
        <p:blipFill>
          <a:blip r:embed="rId5">
            <a:alphaModFix/>
          </a:blip>
          <a:stretch>
            <a:fillRect/>
          </a:stretch>
        </p:blipFill>
        <p:spPr>
          <a:xfrm>
            <a:off x="3330487" y="965875"/>
            <a:ext cx="4483374" cy="2523503"/>
          </a:xfrm>
          <a:prstGeom prst="rect">
            <a:avLst/>
          </a:prstGeom>
          <a:noFill/>
          <a:ln>
            <a:noFill/>
          </a:ln>
        </p:spPr>
      </p:pic>
      <p:pic>
        <p:nvPicPr>
          <p:cNvPr id="903" name="Google Shape;903;p186"/>
          <p:cNvPicPr preferRelativeResize="0"/>
          <p:nvPr/>
        </p:nvPicPr>
        <p:blipFill rotWithShape="1">
          <a:blip r:embed="rId6">
            <a:alphaModFix/>
          </a:blip>
          <a:srcRect l="8440" t="6615" r="50727" b="4591"/>
          <a:stretch/>
        </p:blipFill>
        <p:spPr>
          <a:xfrm>
            <a:off x="80375" y="916093"/>
            <a:ext cx="3228648" cy="3949157"/>
          </a:xfrm>
          <a:prstGeom prst="rect">
            <a:avLst/>
          </a:prstGeom>
          <a:noFill/>
          <a:ln>
            <a:noFill/>
          </a:ln>
        </p:spPr>
      </p:pic>
      <p:pic>
        <p:nvPicPr>
          <p:cNvPr id="904" name="Google Shape;904;p186"/>
          <p:cNvPicPr preferRelativeResize="0"/>
          <p:nvPr/>
        </p:nvPicPr>
        <p:blipFill>
          <a:blip r:embed="rId7">
            <a:alphaModFix/>
          </a:blip>
          <a:stretch>
            <a:fillRect/>
          </a:stretch>
        </p:blipFill>
        <p:spPr>
          <a:xfrm>
            <a:off x="6143625" y="47625"/>
            <a:ext cx="2924174" cy="1644857"/>
          </a:xfrm>
          <a:prstGeom prst="rect">
            <a:avLst/>
          </a:prstGeom>
          <a:noFill/>
          <a:ln>
            <a:noFill/>
          </a:ln>
        </p:spPr>
      </p:pic>
      <p:pic>
        <p:nvPicPr>
          <p:cNvPr id="905" name="Google Shape;905;p186" title="Screenshot 2026-02-10 at 6.40.14 AM.png"/>
          <p:cNvPicPr preferRelativeResize="0"/>
          <p:nvPr/>
        </p:nvPicPr>
        <p:blipFill rotWithShape="1">
          <a:blip r:embed="rId8">
            <a:alphaModFix/>
          </a:blip>
          <a:srcRect l="56341"/>
          <a:stretch/>
        </p:blipFill>
        <p:spPr>
          <a:xfrm>
            <a:off x="7172326" y="1935525"/>
            <a:ext cx="1925652" cy="1910301"/>
          </a:xfrm>
          <a:prstGeom prst="rect">
            <a:avLst/>
          </a:prstGeom>
          <a:noFill/>
          <a:ln>
            <a:noFill/>
          </a:ln>
        </p:spPr>
      </p:pic>
      <p:pic>
        <p:nvPicPr>
          <p:cNvPr id="906" name="Google Shape;906;p186"/>
          <p:cNvPicPr preferRelativeResize="0"/>
          <p:nvPr/>
        </p:nvPicPr>
        <p:blipFill>
          <a:blip r:embed="rId9">
            <a:alphaModFix/>
          </a:blip>
          <a:stretch>
            <a:fillRect/>
          </a:stretch>
        </p:blipFill>
        <p:spPr>
          <a:xfrm>
            <a:off x="4015463" y="3456051"/>
            <a:ext cx="2999025" cy="168744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3" name="Google Shape;1153;p213"/>
          <p:cNvSpPr txBox="1"/>
          <p:nvPr/>
        </p:nvSpPr>
        <p:spPr>
          <a:xfrm>
            <a:off x="107150" y="983625"/>
            <a:ext cx="3000000" cy="14931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2400">
              <a:solidFill>
                <a:srgbClr val="3A2F82"/>
              </a:solidFill>
              <a:latin typeface="Helvetica Neue"/>
              <a:ea typeface="Helvetica Neue"/>
              <a:cs typeface="Helvetica Neue"/>
              <a:sym typeface="Helvetica Neue"/>
            </a:endParaRPr>
          </a:p>
          <a:p>
            <a:pPr marL="457200" lvl="0" indent="0" algn="l" rtl="0">
              <a:spcBef>
                <a:spcPts val="0"/>
              </a:spcBef>
              <a:spcAft>
                <a:spcPts val="0"/>
              </a:spcAft>
              <a:buNone/>
            </a:pPr>
            <a:endParaRPr sz="2400">
              <a:solidFill>
                <a:srgbClr val="3A2F82"/>
              </a:solidFill>
              <a:latin typeface="Helvetica Neue"/>
              <a:ea typeface="Helvetica Neue"/>
              <a:cs typeface="Helvetica Neue"/>
              <a:sym typeface="Helvetica Neue"/>
            </a:endParaRPr>
          </a:p>
          <a:p>
            <a:pPr marL="457200" lvl="0" indent="0" algn="l" rtl="0">
              <a:spcBef>
                <a:spcPts val="0"/>
              </a:spcBef>
              <a:spcAft>
                <a:spcPts val="0"/>
              </a:spcAft>
              <a:buNone/>
            </a:pPr>
            <a:endParaRPr sz="24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1300">
              <a:latin typeface="Helvetica Neue"/>
              <a:ea typeface="Helvetica Neue"/>
              <a:cs typeface="Helvetica Neue"/>
              <a:sym typeface="Helvetica Neue"/>
            </a:endParaRPr>
          </a:p>
        </p:txBody>
      </p:sp>
      <p:pic>
        <p:nvPicPr>
          <p:cNvPr id="1154" name="Google Shape;1154;p213"/>
          <p:cNvPicPr preferRelativeResize="0"/>
          <p:nvPr/>
        </p:nvPicPr>
        <p:blipFill rotWithShape="1">
          <a:blip r:embed="rId3">
            <a:alphaModFix/>
          </a:blip>
          <a:srcRect t="32607" b="31338"/>
          <a:stretch/>
        </p:blipFill>
        <p:spPr>
          <a:xfrm>
            <a:off x="0" y="0"/>
            <a:ext cx="9144001" cy="977675"/>
          </a:xfrm>
          <a:prstGeom prst="rect">
            <a:avLst/>
          </a:prstGeom>
          <a:noFill/>
          <a:ln>
            <a:noFill/>
          </a:ln>
        </p:spPr>
      </p:pic>
      <p:sp>
        <p:nvSpPr>
          <p:cNvPr id="1155" name="Google Shape;1155;p213"/>
          <p:cNvSpPr txBox="1"/>
          <p:nvPr/>
        </p:nvSpPr>
        <p:spPr>
          <a:xfrm>
            <a:off x="430851" y="211788"/>
            <a:ext cx="79131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Maternity Care Deserts  </a:t>
            </a:r>
            <a:endParaRPr sz="3000" b="1">
              <a:solidFill>
                <a:schemeClr val="lt1"/>
              </a:solidFill>
              <a:latin typeface="Montserrat"/>
              <a:ea typeface="Montserrat"/>
              <a:cs typeface="Montserrat"/>
              <a:sym typeface="Montserrat"/>
            </a:endParaRPr>
          </a:p>
        </p:txBody>
      </p:sp>
      <p:pic>
        <p:nvPicPr>
          <p:cNvPr id="1156" name="Google Shape;1156;p213" title="Screenshot 2026-03-31 at 3.30.38 AM.png"/>
          <p:cNvPicPr preferRelativeResize="0"/>
          <p:nvPr/>
        </p:nvPicPr>
        <p:blipFill rotWithShape="1">
          <a:blip r:embed="rId4">
            <a:alphaModFix/>
          </a:blip>
          <a:srcRect l="12045" t="4260" r="2711"/>
          <a:stretch/>
        </p:blipFill>
        <p:spPr>
          <a:xfrm>
            <a:off x="223650" y="977680"/>
            <a:ext cx="3837025" cy="3696376"/>
          </a:xfrm>
          <a:prstGeom prst="rect">
            <a:avLst/>
          </a:prstGeom>
          <a:noFill/>
          <a:ln>
            <a:noFill/>
          </a:ln>
        </p:spPr>
      </p:pic>
      <p:pic>
        <p:nvPicPr>
          <p:cNvPr id="1157" name="Google Shape;1157;p213" title="Screenshot 2026-03-31 at 3.30.48 AM.png"/>
          <p:cNvPicPr preferRelativeResize="0"/>
          <p:nvPr/>
        </p:nvPicPr>
        <p:blipFill rotWithShape="1">
          <a:blip r:embed="rId5">
            <a:alphaModFix/>
          </a:blip>
          <a:srcRect l="9821" t="5705"/>
          <a:stretch/>
        </p:blipFill>
        <p:spPr>
          <a:xfrm>
            <a:off x="4472625" y="983625"/>
            <a:ext cx="3462851" cy="3778775"/>
          </a:xfrm>
          <a:prstGeom prst="rect">
            <a:avLst/>
          </a:prstGeom>
          <a:noFill/>
          <a:ln>
            <a:noFill/>
          </a:ln>
        </p:spPr>
      </p:pic>
      <p:sp>
        <p:nvSpPr>
          <p:cNvPr id="1158" name="Google Shape;1158;p213"/>
          <p:cNvSpPr txBox="1"/>
          <p:nvPr/>
        </p:nvSpPr>
        <p:spPr>
          <a:xfrm>
            <a:off x="306025" y="4755080"/>
            <a:ext cx="7109100" cy="31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Calibri"/>
                <a:ea typeface="Calibri"/>
                <a:cs typeface="Calibri"/>
                <a:sym typeface="Calibri"/>
              </a:rPr>
              <a:t>https://www.marchofdimes.org/peristats/reports/arkansas/maternity-care-deserts</a:t>
            </a:r>
            <a:endParaRPr>
              <a:solidFill>
                <a:schemeClr val="dk1"/>
              </a:solidFill>
              <a:latin typeface="Calibri"/>
              <a:ea typeface="Calibri"/>
              <a:cs typeface="Calibri"/>
              <a:sym typeface="Calibri"/>
            </a:endParaRP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62"/>
        <p:cNvGrpSpPr/>
        <p:nvPr/>
      </p:nvGrpSpPr>
      <p:grpSpPr>
        <a:xfrm>
          <a:off x="0" y="0"/>
          <a:ext cx="0" cy="0"/>
          <a:chOff x="0" y="0"/>
          <a:chExt cx="0" cy="0"/>
        </a:xfrm>
      </p:grpSpPr>
      <p:pic>
        <p:nvPicPr>
          <p:cNvPr id="1163" name="Google Shape;1163;p214"/>
          <p:cNvPicPr preferRelativeResize="0"/>
          <p:nvPr/>
        </p:nvPicPr>
        <p:blipFill>
          <a:blip r:embed="rId3">
            <a:alphaModFix/>
          </a:blip>
          <a:stretch>
            <a:fillRect/>
          </a:stretch>
        </p:blipFill>
        <p:spPr>
          <a:xfrm>
            <a:off x="326275" y="986825"/>
            <a:ext cx="5674851" cy="3783226"/>
          </a:xfrm>
          <a:prstGeom prst="rect">
            <a:avLst/>
          </a:prstGeom>
          <a:noFill/>
          <a:ln>
            <a:noFill/>
          </a:ln>
        </p:spPr>
      </p:pic>
      <p:sp>
        <p:nvSpPr>
          <p:cNvPr id="1164" name="Google Shape;1164;p214"/>
          <p:cNvSpPr txBox="1"/>
          <p:nvPr/>
        </p:nvSpPr>
        <p:spPr>
          <a:xfrm>
            <a:off x="1324825" y="158593"/>
            <a:ext cx="6172500" cy="1354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 sz="2200" b="1" i="0" u="none" strike="noStrike" cap="none">
                <a:solidFill>
                  <a:srgbClr val="002060"/>
                </a:solidFill>
                <a:highlight>
                  <a:srgbClr val="FFFFFF"/>
                </a:highlight>
                <a:latin typeface="Helvetica Neue"/>
                <a:ea typeface="Helvetica Neue"/>
                <a:cs typeface="Helvetica Neue"/>
                <a:sym typeface="Helvetica Neue"/>
              </a:rPr>
              <a:t>2026 Maternal Mental Health Report Cards </a:t>
            </a:r>
            <a:endParaRPr sz="1600" b="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1800"/>
              <a:buFont typeface="Arial"/>
              <a:buNone/>
            </a:pPr>
            <a:r>
              <a:rPr lang="en" sz="2000" b="0" i="0" u="none" strike="noStrike" cap="none">
                <a:solidFill>
                  <a:srgbClr val="213547"/>
                </a:solidFill>
                <a:highlight>
                  <a:schemeClr val="lt1"/>
                </a:highlight>
                <a:latin typeface="Helvetica Neue"/>
                <a:ea typeface="Helvetica Neue"/>
                <a:cs typeface="Helvetica Neue"/>
                <a:sym typeface="Helvetica Neue"/>
              </a:rPr>
              <a:t>US Grade is a </a:t>
            </a:r>
            <a:r>
              <a:rPr lang="en" sz="2000" b="1" i="0" u="none" strike="noStrike" cap="none">
                <a:solidFill>
                  <a:srgbClr val="213547"/>
                </a:solidFill>
                <a:highlight>
                  <a:schemeClr val="lt1"/>
                </a:highlight>
                <a:latin typeface="Helvetica Neue"/>
                <a:ea typeface="Helvetica Neue"/>
                <a:cs typeface="Helvetica Neue"/>
                <a:sym typeface="Helvetica Neue"/>
              </a:rPr>
              <a:t>“C”</a:t>
            </a:r>
            <a:endParaRPr sz="2000">
              <a:solidFill>
                <a:srgbClr val="002060"/>
              </a:solidFill>
              <a:highlight>
                <a:schemeClr val="lt1"/>
              </a:highlight>
              <a:latin typeface="Helvetica Neue"/>
              <a:ea typeface="Helvetica Neue"/>
              <a:cs typeface="Helvetica Neue"/>
              <a:sym typeface="Helvetica Neue"/>
            </a:endParaRPr>
          </a:p>
          <a:p>
            <a:pPr marL="0" lvl="0" indent="0" algn="ctr" rtl="0">
              <a:spcBef>
                <a:spcPts val="0"/>
              </a:spcBef>
              <a:spcAft>
                <a:spcPts val="0"/>
              </a:spcAft>
              <a:buClr>
                <a:schemeClr val="dk1"/>
              </a:buClr>
              <a:buFont typeface="Arial"/>
              <a:buNone/>
            </a:pPr>
            <a:r>
              <a:rPr lang="en" sz="2000" b="1">
                <a:solidFill>
                  <a:srgbClr val="002060"/>
                </a:solidFill>
                <a:highlight>
                  <a:schemeClr val="lt1"/>
                </a:highlight>
                <a:latin typeface="Helvetica Neue"/>
                <a:ea typeface="Helvetica Neue"/>
                <a:cs typeface="Helvetica Neue"/>
                <a:sym typeface="Helvetica Neue"/>
              </a:rPr>
              <a:t>No</a:t>
            </a:r>
            <a:r>
              <a:rPr lang="en" sz="2000">
                <a:solidFill>
                  <a:srgbClr val="002060"/>
                </a:solidFill>
                <a:highlight>
                  <a:schemeClr val="lt1"/>
                </a:highlight>
                <a:latin typeface="Helvetica Neue"/>
                <a:ea typeface="Helvetica Neue"/>
                <a:cs typeface="Helvetica Neue"/>
                <a:sym typeface="Helvetica Neue"/>
              </a:rPr>
              <a:t> As or Fs; </a:t>
            </a:r>
            <a:r>
              <a:rPr lang="en" sz="2000" b="1">
                <a:solidFill>
                  <a:srgbClr val="213547"/>
                </a:solidFill>
                <a:highlight>
                  <a:schemeClr val="lt1"/>
                </a:highlight>
                <a:latin typeface="Helvetica Neue"/>
                <a:ea typeface="Helvetica Neue"/>
                <a:cs typeface="Helvetica Neue"/>
                <a:sym typeface="Helvetica Neue"/>
              </a:rPr>
              <a:t>15 states </a:t>
            </a:r>
            <a:r>
              <a:rPr lang="en" sz="2000">
                <a:solidFill>
                  <a:srgbClr val="213547"/>
                </a:solidFill>
                <a:highlight>
                  <a:schemeClr val="lt1"/>
                </a:highlight>
                <a:latin typeface="Helvetica Neue"/>
                <a:ea typeface="Helvetica Neue"/>
                <a:cs typeface="Helvetica Neue"/>
                <a:sym typeface="Helvetica Neue"/>
              </a:rPr>
              <a:t>received Ds</a:t>
            </a:r>
            <a:endParaRPr sz="2000">
              <a:solidFill>
                <a:srgbClr val="002060"/>
              </a:solidFill>
              <a:highlight>
                <a:schemeClr val="lt1"/>
              </a:highlight>
              <a:latin typeface="Helvetica Neue"/>
              <a:ea typeface="Helvetica Neue"/>
              <a:cs typeface="Helvetica Neue"/>
              <a:sym typeface="Helvetica Neue"/>
            </a:endParaRPr>
          </a:p>
          <a:p>
            <a:pPr marL="0" marR="0" lvl="0" indent="0" algn="ctr" rtl="0">
              <a:lnSpc>
                <a:spcPct val="100000"/>
              </a:lnSpc>
              <a:spcBef>
                <a:spcPts val="0"/>
              </a:spcBef>
              <a:spcAft>
                <a:spcPts val="0"/>
              </a:spcAft>
              <a:buNone/>
            </a:pPr>
            <a:endParaRPr sz="2000" b="0" i="0" u="none" strike="noStrike" cap="none">
              <a:solidFill>
                <a:srgbClr val="213547"/>
              </a:solidFill>
              <a:highlight>
                <a:srgbClr val="FFFFFF"/>
              </a:highlight>
              <a:latin typeface="Helvetica Neue"/>
              <a:ea typeface="Helvetica Neue"/>
              <a:cs typeface="Helvetica Neue"/>
              <a:sym typeface="Helvetica Neue"/>
            </a:endParaRPr>
          </a:p>
        </p:txBody>
      </p:sp>
      <p:pic>
        <p:nvPicPr>
          <p:cNvPr id="1165" name="Google Shape;1165;p214"/>
          <p:cNvPicPr preferRelativeResize="0"/>
          <p:nvPr/>
        </p:nvPicPr>
        <p:blipFill rotWithShape="1">
          <a:blip r:embed="rId4">
            <a:alphaModFix/>
          </a:blip>
          <a:srcRect/>
          <a:stretch/>
        </p:blipFill>
        <p:spPr>
          <a:xfrm>
            <a:off x="6597337" y="3310899"/>
            <a:ext cx="2036525" cy="563000"/>
          </a:xfrm>
          <a:prstGeom prst="rect">
            <a:avLst/>
          </a:prstGeom>
          <a:noFill/>
          <a:ln>
            <a:noFill/>
          </a:ln>
        </p:spPr>
      </p:pic>
      <p:pic>
        <p:nvPicPr>
          <p:cNvPr id="1166" name="Google Shape;1166;p214"/>
          <p:cNvPicPr preferRelativeResize="0"/>
          <p:nvPr/>
        </p:nvPicPr>
        <p:blipFill rotWithShape="1">
          <a:blip r:embed="rId5">
            <a:alphaModFix/>
          </a:blip>
          <a:srcRect/>
          <a:stretch/>
        </p:blipFill>
        <p:spPr>
          <a:xfrm>
            <a:off x="6210700" y="2747900"/>
            <a:ext cx="2809800" cy="563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pic>
        <p:nvPicPr>
          <p:cNvPr id="1171" name="Google Shape;1171;p215"/>
          <p:cNvPicPr preferRelativeResize="0"/>
          <p:nvPr/>
        </p:nvPicPr>
        <p:blipFill rotWithShape="1">
          <a:blip r:embed="rId3">
            <a:alphaModFix/>
          </a:blip>
          <a:srcRect/>
          <a:stretch/>
        </p:blipFill>
        <p:spPr>
          <a:xfrm>
            <a:off x="0" y="113355"/>
            <a:ext cx="9144000" cy="5143500"/>
          </a:xfrm>
          <a:prstGeom prst="rect">
            <a:avLst/>
          </a:prstGeom>
          <a:noFill/>
          <a:ln>
            <a:noFill/>
          </a:ln>
        </p:spPr>
      </p:pic>
      <p:sp>
        <p:nvSpPr>
          <p:cNvPr id="1172" name="Google Shape;1172;p215"/>
          <p:cNvSpPr txBox="1"/>
          <p:nvPr/>
        </p:nvSpPr>
        <p:spPr>
          <a:xfrm>
            <a:off x="463800" y="404965"/>
            <a:ext cx="82164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 sz="2400" b="1" i="0" u="none" strike="noStrike" cap="none">
                <a:solidFill>
                  <a:srgbClr val="002060"/>
                </a:solidFill>
                <a:latin typeface="Helvetica Neue"/>
                <a:ea typeface="Helvetica Neue"/>
                <a:cs typeface="Helvetica Neue"/>
                <a:sym typeface="Helvetica Neue"/>
              </a:rPr>
              <a:t>27 key measures</a:t>
            </a:r>
            <a:r>
              <a:rPr lang="en" sz="2400" b="0" i="0" u="none" strike="noStrike" cap="none">
                <a:solidFill>
                  <a:srgbClr val="002060"/>
                </a:solidFill>
                <a:latin typeface="Helvetica Neue"/>
                <a:ea typeface="Helvetica Neue"/>
                <a:cs typeface="Helvetica Neue"/>
                <a:sym typeface="Helvetica Neue"/>
              </a:rPr>
              <a:t> </a:t>
            </a:r>
            <a:r>
              <a:rPr lang="en" sz="2400" b="1" i="0" u="none" strike="noStrike" cap="none">
                <a:solidFill>
                  <a:srgbClr val="002060"/>
                </a:solidFill>
                <a:latin typeface="Helvetica Neue"/>
                <a:ea typeface="Helvetica Neue"/>
                <a:cs typeface="Helvetica Neue"/>
                <a:sym typeface="Helvetica Neue"/>
              </a:rPr>
              <a:t>provide a snapshot of state efforts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en" sz="2400" b="0" i="0" u="none" strike="noStrike" cap="none">
                <a:solidFill>
                  <a:srgbClr val="002060"/>
                </a:solidFill>
                <a:latin typeface="Helvetica Neue"/>
                <a:ea typeface="Helvetica Neue"/>
                <a:cs typeface="Helvetica Neue"/>
                <a:sym typeface="Helvetica Neue"/>
              </a:rPr>
              <a:t>to address MMH across four categories.</a:t>
            </a:r>
            <a:endParaRPr sz="2400" b="0" i="0" u="none" strike="noStrike" cap="none">
              <a:solidFill>
                <a:srgbClr val="002060"/>
              </a:solidFill>
              <a:latin typeface="Helvetica Neue"/>
              <a:ea typeface="Helvetica Neue"/>
              <a:cs typeface="Helvetica Neue"/>
              <a:sym typeface="Helvetica Neue"/>
            </a:endParaRPr>
          </a:p>
        </p:txBody>
      </p:sp>
      <p:pic>
        <p:nvPicPr>
          <p:cNvPr id="1173" name="Google Shape;1173;p215"/>
          <p:cNvPicPr preferRelativeResize="0"/>
          <p:nvPr/>
        </p:nvPicPr>
        <p:blipFill rotWithShape="1">
          <a:blip r:embed="rId4">
            <a:alphaModFix/>
          </a:blip>
          <a:srcRect/>
          <a:stretch/>
        </p:blipFill>
        <p:spPr>
          <a:xfrm>
            <a:off x="101771" y="1265014"/>
            <a:ext cx="2112126" cy="2123782"/>
          </a:xfrm>
          <a:prstGeom prst="rect">
            <a:avLst/>
          </a:prstGeom>
          <a:noFill/>
          <a:ln>
            <a:noFill/>
          </a:ln>
        </p:spPr>
      </p:pic>
      <p:pic>
        <p:nvPicPr>
          <p:cNvPr id="1174" name="Google Shape;1174;p215"/>
          <p:cNvPicPr preferRelativeResize="0"/>
          <p:nvPr/>
        </p:nvPicPr>
        <p:blipFill rotWithShape="1">
          <a:blip r:embed="rId5">
            <a:alphaModFix/>
          </a:blip>
          <a:srcRect/>
          <a:stretch/>
        </p:blipFill>
        <p:spPr>
          <a:xfrm>
            <a:off x="2202147" y="1506650"/>
            <a:ext cx="2369852" cy="2302560"/>
          </a:xfrm>
          <a:prstGeom prst="rect">
            <a:avLst/>
          </a:prstGeom>
          <a:noFill/>
          <a:ln>
            <a:noFill/>
          </a:ln>
        </p:spPr>
      </p:pic>
      <p:pic>
        <p:nvPicPr>
          <p:cNvPr id="1175" name="Google Shape;1175;p215"/>
          <p:cNvPicPr preferRelativeResize="0"/>
          <p:nvPr/>
        </p:nvPicPr>
        <p:blipFill rotWithShape="1">
          <a:blip r:embed="rId6">
            <a:alphaModFix/>
          </a:blip>
          <a:srcRect/>
          <a:stretch/>
        </p:blipFill>
        <p:spPr>
          <a:xfrm>
            <a:off x="4572000" y="1506651"/>
            <a:ext cx="2282353" cy="2339780"/>
          </a:xfrm>
          <a:prstGeom prst="rect">
            <a:avLst/>
          </a:prstGeom>
          <a:noFill/>
          <a:ln>
            <a:noFill/>
          </a:ln>
        </p:spPr>
      </p:pic>
      <p:sp>
        <p:nvSpPr>
          <p:cNvPr id="1176" name="Google Shape;1176;p215"/>
          <p:cNvSpPr txBox="1"/>
          <p:nvPr/>
        </p:nvSpPr>
        <p:spPr>
          <a:xfrm>
            <a:off x="2498546" y="1743034"/>
            <a:ext cx="1752000" cy="694500"/>
          </a:xfrm>
          <a:prstGeom prst="rect">
            <a:avLst/>
          </a:prstGeom>
          <a:noFill/>
          <a:ln>
            <a:noFill/>
          </a:ln>
        </p:spPr>
        <p:txBody>
          <a:bodyPr spcFirstLastPara="1" wrap="square" lIns="91425" tIns="91425" rIns="91425" bIns="91425" anchor="t" anchorCtr="0">
            <a:spAutoFit/>
          </a:bodyPr>
          <a:lstStyle/>
          <a:p>
            <a:pPr marL="0" marR="0" lvl="1" indent="0" algn="ctr" rtl="0">
              <a:lnSpc>
                <a:spcPct val="107000"/>
              </a:lnSpc>
              <a:spcBef>
                <a:spcPts val="0"/>
              </a:spcBef>
              <a:spcAft>
                <a:spcPts val="0"/>
              </a:spcAft>
              <a:buClr>
                <a:srgbClr val="000000"/>
              </a:buClr>
              <a:buSzPts val="1600"/>
              <a:buFont typeface="Arial"/>
              <a:buNone/>
            </a:pPr>
            <a:r>
              <a:rPr lang="en" sz="1600" b="1" i="0" u="none" strike="noStrike" cap="none">
                <a:solidFill>
                  <a:srgbClr val="002060"/>
                </a:solidFill>
                <a:latin typeface="Helvetica Neue"/>
                <a:ea typeface="Helvetica Neue"/>
                <a:cs typeface="Helvetica Neue"/>
                <a:sym typeface="Helvetica Neue"/>
              </a:rPr>
              <a:t>Providers and </a:t>
            </a:r>
            <a:endParaRPr sz="1600" b="1" i="0" u="none" strike="noStrike" cap="none">
              <a:solidFill>
                <a:srgbClr val="002060"/>
              </a:solidFill>
              <a:latin typeface="Helvetica Neue"/>
              <a:ea typeface="Helvetica Neue"/>
              <a:cs typeface="Helvetica Neue"/>
              <a:sym typeface="Helvetica Neue"/>
            </a:endParaRPr>
          </a:p>
          <a:p>
            <a:pPr marL="0" marR="0" lvl="1" indent="0" algn="ctr" rtl="0">
              <a:lnSpc>
                <a:spcPct val="107000"/>
              </a:lnSpc>
              <a:spcBef>
                <a:spcPts val="0"/>
              </a:spcBef>
              <a:spcAft>
                <a:spcPts val="0"/>
              </a:spcAft>
              <a:buClr>
                <a:srgbClr val="000000"/>
              </a:buClr>
              <a:buSzPts val="1600"/>
              <a:buFont typeface="Arial"/>
              <a:buNone/>
            </a:pPr>
            <a:r>
              <a:rPr lang="en" sz="1600" b="1" i="0" u="none" strike="noStrike" cap="none">
                <a:solidFill>
                  <a:srgbClr val="002060"/>
                </a:solidFill>
                <a:latin typeface="Helvetica Neue"/>
                <a:ea typeface="Helvetica Neue"/>
                <a:cs typeface="Helvetica Neue"/>
                <a:sym typeface="Helvetica Neue"/>
              </a:rPr>
              <a:t>Treatment</a:t>
            </a:r>
            <a:endParaRPr sz="1600" b="1" i="0" u="none" strike="noStrike" cap="none">
              <a:solidFill>
                <a:schemeClr val="dk1"/>
              </a:solidFill>
              <a:latin typeface="Helvetica Neue"/>
              <a:ea typeface="Helvetica Neue"/>
              <a:cs typeface="Helvetica Neue"/>
              <a:sym typeface="Helvetica Neue"/>
            </a:endParaRPr>
          </a:p>
        </p:txBody>
      </p:sp>
      <p:sp>
        <p:nvSpPr>
          <p:cNvPr id="1177" name="Google Shape;1177;p215"/>
          <p:cNvSpPr txBox="1"/>
          <p:nvPr/>
        </p:nvSpPr>
        <p:spPr>
          <a:xfrm>
            <a:off x="327259" y="1601383"/>
            <a:ext cx="1649400" cy="909600"/>
          </a:xfrm>
          <a:prstGeom prst="rect">
            <a:avLst/>
          </a:prstGeom>
          <a:noFill/>
          <a:ln>
            <a:noFill/>
          </a:ln>
        </p:spPr>
        <p:txBody>
          <a:bodyPr spcFirstLastPara="1" wrap="square" lIns="91425" tIns="91425" rIns="91425" bIns="91425" anchor="t" anchorCtr="0">
            <a:spAutoFit/>
          </a:bodyPr>
          <a:lstStyle/>
          <a:p>
            <a:pPr marL="0" marR="0" lvl="1" indent="0" algn="ctr" rtl="0">
              <a:lnSpc>
                <a:spcPct val="107000"/>
              </a:lnSpc>
              <a:spcBef>
                <a:spcPts val="0"/>
              </a:spcBef>
              <a:spcAft>
                <a:spcPts val="0"/>
              </a:spcAft>
              <a:buClr>
                <a:srgbClr val="000000"/>
              </a:buClr>
              <a:buSzPts val="1500"/>
              <a:buFont typeface="Arial"/>
              <a:buNone/>
            </a:pPr>
            <a:r>
              <a:rPr lang="en" sz="1500" b="1" i="0" u="none" strike="noStrike" cap="none">
                <a:solidFill>
                  <a:srgbClr val="002060"/>
                </a:solidFill>
                <a:latin typeface="Helvetica Neue"/>
                <a:ea typeface="Helvetica Neue"/>
                <a:cs typeface="Helvetica Neue"/>
                <a:sym typeface="Helvetica Neue"/>
              </a:rPr>
              <a:t>Screening/</a:t>
            </a:r>
            <a:endParaRPr/>
          </a:p>
          <a:p>
            <a:pPr marL="0" marR="0" lvl="1" indent="0" algn="ctr" rtl="0">
              <a:lnSpc>
                <a:spcPct val="107000"/>
              </a:lnSpc>
              <a:spcBef>
                <a:spcPts val="0"/>
              </a:spcBef>
              <a:spcAft>
                <a:spcPts val="0"/>
              </a:spcAft>
              <a:buClr>
                <a:srgbClr val="000000"/>
              </a:buClr>
              <a:buSzPts val="1500"/>
              <a:buFont typeface="Arial"/>
              <a:buNone/>
            </a:pPr>
            <a:r>
              <a:rPr lang="en" sz="1500" b="1" i="0" u="none" strike="noStrike" cap="none">
                <a:solidFill>
                  <a:srgbClr val="002060"/>
                </a:solidFill>
                <a:latin typeface="Helvetica Neue"/>
                <a:ea typeface="Helvetica Neue"/>
                <a:cs typeface="Helvetica Neue"/>
                <a:sym typeface="Helvetica Neue"/>
              </a:rPr>
              <a:t>Detection </a:t>
            </a:r>
            <a:endParaRPr sz="1400" b="0" i="0" u="none" strike="noStrike" cap="none">
              <a:solidFill>
                <a:srgbClr val="000000"/>
              </a:solidFill>
              <a:latin typeface="Arial"/>
              <a:ea typeface="Arial"/>
              <a:cs typeface="Arial"/>
              <a:sym typeface="Arial"/>
            </a:endParaRPr>
          </a:p>
          <a:p>
            <a:pPr marL="0" marR="0" lvl="1" indent="0" algn="ctr" rtl="0">
              <a:lnSpc>
                <a:spcPct val="107000"/>
              </a:lnSpc>
              <a:spcBef>
                <a:spcPts val="0"/>
              </a:spcBef>
              <a:spcAft>
                <a:spcPts val="0"/>
              </a:spcAft>
              <a:buClr>
                <a:srgbClr val="000000"/>
              </a:buClr>
              <a:buSzPts val="1500"/>
              <a:buFont typeface="Arial"/>
              <a:buNone/>
            </a:pPr>
            <a:endParaRPr sz="1500" b="0" i="0" u="none" strike="noStrike" cap="none">
              <a:solidFill>
                <a:schemeClr val="dk1"/>
              </a:solidFill>
              <a:latin typeface="Helvetica Neue"/>
              <a:ea typeface="Helvetica Neue"/>
              <a:cs typeface="Helvetica Neue"/>
              <a:sym typeface="Helvetica Neue"/>
            </a:endParaRPr>
          </a:p>
        </p:txBody>
      </p:sp>
      <p:sp>
        <p:nvSpPr>
          <p:cNvPr id="1178" name="Google Shape;1178;p215"/>
          <p:cNvSpPr txBox="1"/>
          <p:nvPr/>
        </p:nvSpPr>
        <p:spPr>
          <a:xfrm>
            <a:off x="4862390" y="1816000"/>
            <a:ext cx="1649400" cy="694500"/>
          </a:xfrm>
          <a:prstGeom prst="rect">
            <a:avLst/>
          </a:prstGeom>
          <a:noFill/>
          <a:ln>
            <a:noFill/>
          </a:ln>
        </p:spPr>
        <p:txBody>
          <a:bodyPr spcFirstLastPara="1" wrap="square" lIns="91425" tIns="91425" rIns="91425" bIns="91425" anchor="t" anchorCtr="0">
            <a:spAutoFit/>
          </a:bodyPr>
          <a:lstStyle/>
          <a:p>
            <a:pPr marL="0" marR="0" lvl="1" indent="0" algn="ctr" rtl="0">
              <a:lnSpc>
                <a:spcPct val="107000"/>
              </a:lnSpc>
              <a:spcBef>
                <a:spcPts val="0"/>
              </a:spcBef>
              <a:spcAft>
                <a:spcPts val="0"/>
              </a:spcAft>
              <a:buClr>
                <a:srgbClr val="000000"/>
              </a:buClr>
              <a:buSzPts val="1600"/>
              <a:buFont typeface="Arial"/>
              <a:buNone/>
            </a:pPr>
            <a:r>
              <a:rPr lang="en" sz="1600" b="1" i="0" u="none" strike="noStrike" cap="none">
                <a:solidFill>
                  <a:srgbClr val="002060"/>
                </a:solidFill>
                <a:latin typeface="Helvetica Neue"/>
                <a:ea typeface="Helvetica Neue"/>
                <a:cs typeface="Helvetica Neue"/>
                <a:sym typeface="Helvetica Neue"/>
              </a:rPr>
              <a:t>Policy and Payment</a:t>
            </a:r>
            <a:endParaRPr sz="1600" b="0" i="0" u="none" strike="noStrike" cap="none">
              <a:solidFill>
                <a:schemeClr val="dk1"/>
              </a:solidFill>
              <a:latin typeface="Helvetica Neue"/>
              <a:ea typeface="Helvetica Neue"/>
              <a:cs typeface="Helvetica Neue"/>
              <a:sym typeface="Helvetica Neue"/>
            </a:endParaRPr>
          </a:p>
        </p:txBody>
      </p:sp>
      <p:sp>
        <p:nvSpPr>
          <p:cNvPr id="1179" name="Google Shape;1179;p215"/>
          <p:cNvSpPr txBox="1"/>
          <p:nvPr/>
        </p:nvSpPr>
        <p:spPr>
          <a:xfrm>
            <a:off x="2458193" y="2307593"/>
            <a:ext cx="1991400" cy="1259700"/>
          </a:xfrm>
          <a:prstGeom prst="rect">
            <a:avLst/>
          </a:prstGeom>
          <a:noFill/>
          <a:ln>
            <a:noFill/>
          </a:ln>
        </p:spPr>
        <p:txBody>
          <a:bodyPr spcFirstLastPara="1" wrap="square" lIns="91425" tIns="91425" rIns="91425" bIns="91425" anchor="t" anchorCtr="0">
            <a:spAutoFit/>
          </a:bodyPr>
          <a:lstStyle/>
          <a:p>
            <a:pPr marL="171450" marR="0" lvl="1" indent="-171450" algn="l" rtl="0">
              <a:lnSpc>
                <a:spcPct val="107000"/>
              </a:lnSpc>
              <a:spcBef>
                <a:spcPts val="0"/>
              </a:spcBef>
              <a:spcAft>
                <a:spcPts val="0"/>
              </a:spcAft>
              <a:buClr>
                <a:srgbClr val="000000"/>
              </a:buClr>
              <a:buSzPts val="1100"/>
              <a:buFont typeface="Arial"/>
              <a:buChar char="•"/>
            </a:pPr>
            <a:r>
              <a:rPr lang="en" sz="1100" b="0" i="0" u="none" strike="noStrike" cap="none">
                <a:solidFill>
                  <a:srgbClr val="002060"/>
                </a:solidFill>
                <a:latin typeface="Helvetica Neue"/>
                <a:ea typeface="Helvetica Neue"/>
                <a:cs typeface="Helvetica Neue"/>
                <a:sym typeface="Helvetica Neue"/>
              </a:rPr>
              <a:t>Provider-patient ratios</a:t>
            </a:r>
            <a:endParaRPr sz="1400" b="0" i="0" u="none" strike="noStrike" cap="none">
              <a:solidFill>
                <a:srgbClr val="000000"/>
              </a:solidFill>
              <a:latin typeface="Arial"/>
              <a:ea typeface="Arial"/>
              <a:cs typeface="Arial"/>
              <a:sym typeface="Arial"/>
            </a:endParaRPr>
          </a:p>
          <a:p>
            <a:pPr marL="171450" marR="0" lvl="1" indent="-171450" algn="l" rtl="0">
              <a:lnSpc>
                <a:spcPct val="107000"/>
              </a:lnSpc>
              <a:spcBef>
                <a:spcPts val="0"/>
              </a:spcBef>
              <a:spcAft>
                <a:spcPts val="0"/>
              </a:spcAft>
              <a:buClr>
                <a:srgbClr val="000000"/>
              </a:buClr>
              <a:buSzPts val="1100"/>
              <a:buFont typeface="Arial"/>
              <a:buChar char="•"/>
            </a:pPr>
            <a:r>
              <a:rPr lang="en" sz="1100" b="0" i="0" u="none" strike="noStrike" cap="none">
                <a:solidFill>
                  <a:srgbClr val="002060"/>
                </a:solidFill>
                <a:latin typeface="Helvetica Neue"/>
                <a:ea typeface="Helvetica Neue"/>
                <a:cs typeface="Helvetica Neue"/>
                <a:sym typeface="Helvetica Neue"/>
              </a:rPr>
              <a:t>MMH inpatient &amp; outpatient programs</a:t>
            </a:r>
            <a:endParaRPr/>
          </a:p>
          <a:p>
            <a:pPr marL="171450" marR="0" lvl="1" indent="-171450" algn="l" rtl="0">
              <a:lnSpc>
                <a:spcPct val="107000"/>
              </a:lnSpc>
              <a:spcBef>
                <a:spcPts val="0"/>
              </a:spcBef>
              <a:spcAft>
                <a:spcPts val="0"/>
              </a:spcAft>
              <a:buClr>
                <a:srgbClr val="000000"/>
              </a:buClr>
              <a:buSzPts val="1100"/>
              <a:buFont typeface="Arial"/>
              <a:buChar char="•"/>
            </a:pPr>
            <a:r>
              <a:rPr lang="en" sz="1100" b="0" i="0" u="none" strike="noStrike" cap="none">
                <a:solidFill>
                  <a:srgbClr val="002060"/>
                </a:solidFill>
                <a:latin typeface="Helvetica Neue"/>
                <a:ea typeface="Helvetica Neue"/>
                <a:cs typeface="Helvetica Neue"/>
                <a:sym typeface="Helvetica Neue"/>
              </a:rPr>
              <a:t>Perinatal psychiatry consultation programs</a:t>
            </a:r>
            <a:endParaRPr sz="1100" b="0" i="0" u="none" strike="noStrike" cap="none">
              <a:solidFill>
                <a:schemeClr val="dk1"/>
              </a:solidFill>
              <a:latin typeface="Helvetica Neue"/>
              <a:ea typeface="Helvetica Neue"/>
              <a:cs typeface="Helvetica Neue"/>
              <a:sym typeface="Helvetica Neue"/>
            </a:endParaRPr>
          </a:p>
          <a:p>
            <a:pPr marL="171450" marR="0" lvl="1" indent="-101600" algn="l" rtl="0">
              <a:lnSpc>
                <a:spcPct val="107000"/>
              </a:lnSpc>
              <a:spcBef>
                <a:spcPts val="0"/>
              </a:spcBef>
              <a:spcAft>
                <a:spcPts val="0"/>
              </a:spcAft>
              <a:buClr>
                <a:srgbClr val="000000"/>
              </a:buClr>
              <a:buSzPts val="1100"/>
              <a:buFont typeface="Arial"/>
              <a:buNone/>
            </a:pPr>
            <a:endParaRPr sz="1100" b="0" i="0" u="none" strike="noStrike" cap="none">
              <a:solidFill>
                <a:schemeClr val="dk1"/>
              </a:solidFill>
              <a:latin typeface="Helvetica Neue"/>
              <a:ea typeface="Helvetica Neue"/>
              <a:cs typeface="Helvetica Neue"/>
              <a:sym typeface="Helvetica Neue"/>
            </a:endParaRPr>
          </a:p>
        </p:txBody>
      </p:sp>
      <p:sp>
        <p:nvSpPr>
          <p:cNvPr id="1180" name="Google Shape;1180;p215"/>
          <p:cNvSpPr txBox="1"/>
          <p:nvPr/>
        </p:nvSpPr>
        <p:spPr>
          <a:xfrm>
            <a:off x="293848" y="2187402"/>
            <a:ext cx="1991400" cy="716400"/>
          </a:xfrm>
          <a:prstGeom prst="rect">
            <a:avLst/>
          </a:prstGeom>
          <a:noFill/>
          <a:ln>
            <a:noFill/>
          </a:ln>
        </p:spPr>
        <p:txBody>
          <a:bodyPr spcFirstLastPara="1" wrap="square" lIns="91425" tIns="91425" rIns="91425" bIns="91425" anchor="t" anchorCtr="0">
            <a:spAutoFit/>
          </a:bodyPr>
          <a:lstStyle/>
          <a:p>
            <a:pPr marL="171450" marR="0" lvl="1" indent="-171450" algn="l" rtl="0">
              <a:lnSpc>
                <a:spcPct val="107000"/>
              </a:lnSpc>
              <a:spcBef>
                <a:spcPts val="0"/>
              </a:spcBef>
              <a:spcAft>
                <a:spcPts val="0"/>
              </a:spcAft>
              <a:buClr>
                <a:srgbClr val="000000"/>
              </a:buClr>
              <a:buSzPts val="1100"/>
              <a:buFont typeface="Arial"/>
              <a:buChar char="•"/>
            </a:pPr>
            <a:r>
              <a:rPr lang="en" sz="1100" b="0" i="0" u="none" strike="noStrike" cap="none">
                <a:solidFill>
                  <a:srgbClr val="002060"/>
                </a:solidFill>
                <a:latin typeface="Helvetica Neue"/>
                <a:ea typeface="Helvetica Neue"/>
                <a:cs typeface="Helvetica Neue"/>
                <a:sym typeface="Helvetica Neue"/>
              </a:rPr>
              <a:t>Screening rates</a:t>
            </a:r>
            <a:endParaRPr sz="1400" b="0" i="0" u="none" strike="noStrike" cap="none">
              <a:solidFill>
                <a:srgbClr val="000000"/>
              </a:solidFill>
              <a:latin typeface="Arial"/>
              <a:ea typeface="Arial"/>
              <a:cs typeface="Arial"/>
              <a:sym typeface="Arial"/>
            </a:endParaRPr>
          </a:p>
          <a:p>
            <a:pPr marL="171450" marR="0" lvl="1" indent="-171450" algn="l" rtl="0">
              <a:lnSpc>
                <a:spcPct val="107000"/>
              </a:lnSpc>
              <a:spcBef>
                <a:spcPts val="0"/>
              </a:spcBef>
              <a:spcAft>
                <a:spcPts val="0"/>
              </a:spcAft>
              <a:buClr>
                <a:srgbClr val="000000"/>
              </a:buClr>
              <a:buSzPts val="1100"/>
              <a:buFont typeface="Arial"/>
              <a:buChar char="•"/>
            </a:pPr>
            <a:r>
              <a:rPr lang="en" sz="1100" b="0" i="0" u="none" strike="noStrike" cap="none">
                <a:solidFill>
                  <a:srgbClr val="002060"/>
                </a:solidFill>
                <a:latin typeface="Helvetica Neue"/>
                <a:ea typeface="Helvetica Neue"/>
                <a:cs typeface="Helvetica Neue"/>
                <a:sym typeface="Helvetica Neue"/>
              </a:rPr>
              <a:t>Screening as a performance measure</a:t>
            </a:r>
            <a:endParaRPr sz="1100" b="0" i="0" u="none" strike="noStrike" cap="none">
              <a:solidFill>
                <a:schemeClr val="dk1"/>
              </a:solidFill>
              <a:latin typeface="Helvetica Neue"/>
              <a:ea typeface="Helvetica Neue"/>
              <a:cs typeface="Helvetica Neue"/>
              <a:sym typeface="Helvetica Neue"/>
            </a:endParaRPr>
          </a:p>
        </p:txBody>
      </p:sp>
      <p:sp>
        <p:nvSpPr>
          <p:cNvPr id="1181" name="Google Shape;1181;p215"/>
          <p:cNvSpPr txBox="1"/>
          <p:nvPr/>
        </p:nvSpPr>
        <p:spPr>
          <a:xfrm>
            <a:off x="4794356" y="2230354"/>
            <a:ext cx="1991400" cy="1622100"/>
          </a:xfrm>
          <a:prstGeom prst="rect">
            <a:avLst/>
          </a:prstGeom>
          <a:noFill/>
          <a:ln>
            <a:noFill/>
          </a:ln>
        </p:spPr>
        <p:txBody>
          <a:bodyPr spcFirstLastPara="1" wrap="square" lIns="91425" tIns="91425" rIns="91425" bIns="91425" anchor="t" anchorCtr="0">
            <a:spAutoFit/>
          </a:bodyPr>
          <a:lstStyle/>
          <a:p>
            <a:pPr marL="171450" marR="0" lvl="1" indent="-101600" algn="l" rtl="0">
              <a:lnSpc>
                <a:spcPct val="107000"/>
              </a:lnSpc>
              <a:spcBef>
                <a:spcPts val="0"/>
              </a:spcBef>
              <a:spcAft>
                <a:spcPts val="0"/>
              </a:spcAft>
              <a:buClr>
                <a:srgbClr val="000000"/>
              </a:buClr>
              <a:buSzPts val="1100"/>
              <a:buFont typeface="Arial"/>
              <a:buNone/>
            </a:pPr>
            <a:endParaRPr sz="1100" b="0" i="0" u="none" strike="noStrike" cap="none">
              <a:solidFill>
                <a:srgbClr val="002060"/>
              </a:solidFill>
              <a:latin typeface="Helvetica Neue"/>
              <a:ea typeface="Helvetica Neue"/>
              <a:cs typeface="Helvetica Neue"/>
              <a:sym typeface="Helvetica Neue"/>
            </a:endParaRPr>
          </a:p>
          <a:p>
            <a:pPr marL="171450" marR="0" lvl="1" indent="-171450" algn="l" rtl="0">
              <a:lnSpc>
                <a:spcPct val="107000"/>
              </a:lnSpc>
              <a:spcBef>
                <a:spcPts val="0"/>
              </a:spcBef>
              <a:spcAft>
                <a:spcPts val="0"/>
              </a:spcAft>
              <a:buClr>
                <a:srgbClr val="000000"/>
              </a:buClr>
              <a:buSzPts val="1100"/>
              <a:buFont typeface="Arial"/>
              <a:buChar char="•"/>
            </a:pPr>
            <a:r>
              <a:rPr lang="en" sz="1100" b="0" i="0" u="none" strike="noStrike" cap="none">
                <a:solidFill>
                  <a:srgbClr val="002060"/>
                </a:solidFill>
                <a:latin typeface="Helvetica Neue"/>
                <a:ea typeface="Helvetica Neue"/>
                <a:cs typeface="Helvetica Neue"/>
                <a:sym typeface="Helvetica Neue"/>
              </a:rPr>
              <a:t>Medicaid coverage</a:t>
            </a:r>
            <a:endParaRPr sz="1400" b="0" i="0" u="none" strike="noStrike" cap="none">
              <a:solidFill>
                <a:srgbClr val="000000"/>
              </a:solidFill>
              <a:latin typeface="Arial"/>
              <a:ea typeface="Arial"/>
              <a:cs typeface="Arial"/>
              <a:sym typeface="Arial"/>
            </a:endParaRPr>
          </a:p>
          <a:p>
            <a:pPr marL="171450" marR="0" lvl="1" indent="-171450" algn="l" rtl="0">
              <a:lnSpc>
                <a:spcPct val="107000"/>
              </a:lnSpc>
              <a:spcBef>
                <a:spcPts val="0"/>
              </a:spcBef>
              <a:spcAft>
                <a:spcPts val="0"/>
              </a:spcAft>
              <a:buClr>
                <a:srgbClr val="000000"/>
              </a:buClr>
              <a:buSzPts val="1100"/>
              <a:buFont typeface="Arial"/>
              <a:buChar char="•"/>
            </a:pPr>
            <a:r>
              <a:rPr lang="en" sz="1100" b="0" i="0" u="none" strike="noStrike" cap="none">
                <a:solidFill>
                  <a:srgbClr val="002060"/>
                </a:solidFill>
                <a:latin typeface="Helvetica Neue"/>
                <a:ea typeface="Helvetica Neue"/>
                <a:cs typeface="Helvetica Neue"/>
                <a:sym typeface="Helvetica Neue"/>
              </a:rPr>
              <a:t>Quality improvement programs</a:t>
            </a:r>
            <a:endParaRPr/>
          </a:p>
          <a:p>
            <a:pPr marL="171450" marR="0" lvl="1" indent="-171450" algn="l" rtl="0">
              <a:lnSpc>
                <a:spcPct val="107000"/>
              </a:lnSpc>
              <a:spcBef>
                <a:spcPts val="0"/>
              </a:spcBef>
              <a:spcAft>
                <a:spcPts val="0"/>
              </a:spcAft>
              <a:buClr>
                <a:srgbClr val="000000"/>
              </a:buClr>
              <a:buSzPts val="1100"/>
              <a:buFont typeface="Arial"/>
              <a:buChar char="•"/>
            </a:pPr>
            <a:r>
              <a:rPr lang="en" sz="1100" b="0" i="0" u="none" strike="noStrike" cap="none">
                <a:solidFill>
                  <a:srgbClr val="002060"/>
                </a:solidFill>
                <a:latin typeface="Helvetica Neue"/>
                <a:ea typeface="Helvetica Neue"/>
                <a:cs typeface="Helvetica Neue"/>
                <a:sym typeface="Helvetica Neue"/>
              </a:rPr>
              <a:t>State MMH strategic plan</a:t>
            </a:r>
            <a:endParaRPr/>
          </a:p>
          <a:p>
            <a:pPr marL="171450" marR="0" lvl="1" indent="-171450" algn="l" rtl="0">
              <a:lnSpc>
                <a:spcPct val="107000"/>
              </a:lnSpc>
              <a:spcBef>
                <a:spcPts val="0"/>
              </a:spcBef>
              <a:spcAft>
                <a:spcPts val="0"/>
              </a:spcAft>
              <a:buClr>
                <a:srgbClr val="270070"/>
              </a:buClr>
              <a:buSzPts val="1100"/>
              <a:buFont typeface="Arial"/>
              <a:buChar char="•"/>
            </a:pPr>
            <a:r>
              <a:rPr lang="en" sz="1100">
                <a:solidFill>
                  <a:srgbClr val="002060"/>
                </a:solidFill>
                <a:latin typeface="Helvetica Neue"/>
                <a:ea typeface="Helvetica Neue"/>
                <a:cs typeface="Helvetica Neue"/>
                <a:sym typeface="Helvetica Neue"/>
              </a:rPr>
              <a:t>PQC MMH efforts</a:t>
            </a:r>
            <a:endParaRPr>
              <a:solidFill>
                <a:srgbClr val="270070"/>
              </a:solidFill>
            </a:endParaRPr>
          </a:p>
          <a:p>
            <a:pPr marL="171450" marR="0" lvl="1" indent="-101600" algn="l" rtl="0">
              <a:lnSpc>
                <a:spcPct val="107000"/>
              </a:lnSpc>
              <a:spcBef>
                <a:spcPts val="0"/>
              </a:spcBef>
              <a:spcAft>
                <a:spcPts val="0"/>
              </a:spcAft>
              <a:buClr>
                <a:srgbClr val="000000"/>
              </a:buClr>
              <a:buSzPts val="1100"/>
              <a:buFont typeface="Arial"/>
              <a:buNone/>
            </a:pPr>
            <a:endParaRPr sz="1100" b="0" i="0" u="none" strike="noStrike" cap="none">
              <a:solidFill>
                <a:srgbClr val="002060"/>
              </a:solidFill>
              <a:latin typeface="Helvetica Neue"/>
              <a:ea typeface="Helvetica Neue"/>
              <a:cs typeface="Helvetica Neue"/>
              <a:sym typeface="Helvetica Neue"/>
            </a:endParaRPr>
          </a:p>
          <a:p>
            <a:pPr marL="171450" marR="0" lvl="1" indent="-101600" algn="l" rtl="0">
              <a:lnSpc>
                <a:spcPct val="107000"/>
              </a:lnSpc>
              <a:spcBef>
                <a:spcPts val="0"/>
              </a:spcBef>
              <a:spcAft>
                <a:spcPts val="0"/>
              </a:spcAft>
              <a:buClr>
                <a:srgbClr val="000000"/>
              </a:buClr>
              <a:buSzPts val="1100"/>
              <a:buFont typeface="Arial"/>
              <a:buNone/>
            </a:pPr>
            <a:endParaRPr sz="1100" b="0" i="0" u="none" strike="noStrike" cap="none">
              <a:solidFill>
                <a:schemeClr val="dk1"/>
              </a:solidFill>
              <a:latin typeface="Helvetica Neue"/>
              <a:ea typeface="Helvetica Neue"/>
              <a:cs typeface="Helvetica Neue"/>
              <a:sym typeface="Helvetica Neue"/>
            </a:endParaRPr>
          </a:p>
        </p:txBody>
      </p:sp>
      <p:pic>
        <p:nvPicPr>
          <p:cNvPr id="1182" name="Google Shape;1182;p215"/>
          <p:cNvPicPr preferRelativeResize="0"/>
          <p:nvPr/>
        </p:nvPicPr>
        <p:blipFill rotWithShape="1">
          <a:blip r:embed="rId4">
            <a:alphaModFix/>
          </a:blip>
          <a:srcRect/>
          <a:stretch/>
        </p:blipFill>
        <p:spPr>
          <a:xfrm>
            <a:off x="6840083" y="1168463"/>
            <a:ext cx="2112126" cy="2123782"/>
          </a:xfrm>
          <a:prstGeom prst="rect">
            <a:avLst/>
          </a:prstGeom>
          <a:noFill/>
          <a:ln>
            <a:noFill/>
          </a:ln>
        </p:spPr>
      </p:pic>
      <p:sp>
        <p:nvSpPr>
          <p:cNvPr id="1183" name="Google Shape;1183;p215"/>
          <p:cNvSpPr txBox="1"/>
          <p:nvPr/>
        </p:nvSpPr>
        <p:spPr>
          <a:xfrm>
            <a:off x="7008252" y="1527671"/>
            <a:ext cx="1752000" cy="694500"/>
          </a:xfrm>
          <a:prstGeom prst="rect">
            <a:avLst/>
          </a:prstGeom>
          <a:noFill/>
          <a:ln>
            <a:noFill/>
          </a:ln>
        </p:spPr>
        <p:txBody>
          <a:bodyPr spcFirstLastPara="1" wrap="square" lIns="91425" tIns="91425" rIns="91425" bIns="91425" anchor="t" anchorCtr="0">
            <a:spAutoFit/>
          </a:bodyPr>
          <a:lstStyle/>
          <a:p>
            <a:pPr marL="0" marR="0" lvl="1" indent="0" algn="ctr" rtl="0">
              <a:lnSpc>
                <a:spcPct val="107000"/>
              </a:lnSpc>
              <a:spcBef>
                <a:spcPts val="0"/>
              </a:spcBef>
              <a:spcAft>
                <a:spcPts val="0"/>
              </a:spcAft>
              <a:buClr>
                <a:srgbClr val="000000"/>
              </a:buClr>
              <a:buSzPts val="1600"/>
              <a:buFont typeface="Arial"/>
              <a:buNone/>
            </a:pPr>
            <a:r>
              <a:rPr lang="en" sz="1600" b="1" i="0" u="none" strike="noStrike" cap="none">
                <a:solidFill>
                  <a:srgbClr val="002060"/>
                </a:solidFill>
                <a:latin typeface="Helvetica Neue"/>
                <a:ea typeface="Helvetica Neue"/>
                <a:cs typeface="Helvetica Neue"/>
                <a:sym typeface="Helvetica Neue"/>
              </a:rPr>
              <a:t>Parental Support (New!)</a:t>
            </a:r>
            <a:endParaRPr sz="1600" b="1" i="0" u="none" strike="noStrike" cap="none">
              <a:solidFill>
                <a:schemeClr val="dk1"/>
              </a:solidFill>
              <a:latin typeface="Helvetica Neue"/>
              <a:ea typeface="Helvetica Neue"/>
              <a:cs typeface="Helvetica Neue"/>
              <a:sym typeface="Helvetica Neue"/>
            </a:endParaRPr>
          </a:p>
        </p:txBody>
      </p:sp>
      <p:sp>
        <p:nvSpPr>
          <p:cNvPr id="1184" name="Google Shape;1184;p215"/>
          <p:cNvSpPr txBox="1"/>
          <p:nvPr/>
        </p:nvSpPr>
        <p:spPr>
          <a:xfrm>
            <a:off x="7046598" y="2162964"/>
            <a:ext cx="1991400" cy="716400"/>
          </a:xfrm>
          <a:prstGeom prst="rect">
            <a:avLst/>
          </a:prstGeom>
          <a:noFill/>
          <a:ln>
            <a:noFill/>
          </a:ln>
        </p:spPr>
        <p:txBody>
          <a:bodyPr spcFirstLastPara="1" wrap="square" lIns="91425" tIns="91425" rIns="91425" bIns="91425" anchor="t" anchorCtr="0">
            <a:spAutoFit/>
          </a:bodyPr>
          <a:lstStyle/>
          <a:p>
            <a:pPr marL="171450" marR="0" lvl="1" indent="-171450" algn="l" rtl="0">
              <a:lnSpc>
                <a:spcPct val="107000"/>
              </a:lnSpc>
              <a:spcBef>
                <a:spcPts val="0"/>
              </a:spcBef>
              <a:spcAft>
                <a:spcPts val="0"/>
              </a:spcAft>
              <a:buClr>
                <a:srgbClr val="000000"/>
              </a:buClr>
              <a:buSzPts val="1100"/>
              <a:buFont typeface="Arial"/>
              <a:buChar char="•"/>
            </a:pPr>
            <a:r>
              <a:rPr lang="en" sz="1100" b="0" i="0" u="none" strike="noStrike" cap="none">
                <a:solidFill>
                  <a:srgbClr val="002060"/>
                </a:solidFill>
                <a:latin typeface="Helvetica Neue"/>
                <a:ea typeface="Helvetica Neue"/>
                <a:cs typeface="Helvetica Neue"/>
                <a:sym typeface="Helvetica Neue"/>
              </a:rPr>
              <a:t>Paid leave</a:t>
            </a:r>
            <a:endParaRPr/>
          </a:p>
          <a:p>
            <a:pPr marL="171450" marR="0" lvl="1" indent="-171450" algn="l" rtl="0">
              <a:lnSpc>
                <a:spcPct val="107000"/>
              </a:lnSpc>
              <a:spcBef>
                <a:spcPts val="0"/>
              </a:spcBef>
              <a:spcAft>
                <a:spcPts val="0"/>
              </a:spcAft>
              <a:buClr>
                <a:srgbClr val="000000"/>
              </a:buClr>
              <a:buSzPts val="1100"/>
              <a:buFont typeface="Arial"/>
              <a:buChar char="•"/>
            </a:pPr>
            <a:r>
              <a:rPr lang="en" sz="1100" b="0" i="0" u="none" strike="noStrike" cap="none">
                <a:solidFill>
                  <a:srgbClr val="002060"/>
                </a:solidFill>
                <a:latin typeface="Helvetica Neue"/>
                <a:ea typeface="Helvetica Neue"/>
                <a:cs typeface="Helvetica Neue"/>
                <a:sym typeface="Helvetica Neue"/>
              </a:rPr>
              <a:t>Childcare availability </a:t>
            </a:r>
            <a:endParaRPr/>
          </a:p>
          <a:p>
            <a:pPr marL="0" marR="0" lvl="1" indent="0" algn="l" rtl="0">
              <a:lnSpc>
                <a:spcPct val="107000"/>
              </a:lnSpc>
              <a:spcBef>
                <a:spcPts val="0"/>
              </a:spcBef>
              <a:spcAft>
                <a:spcPts val="0"/>
              </a:spcAft>
              <a:buNone/>
            </a:pPr>
            <a:r>
              <a:rPr lang="en" sz="1100" b="0" i="0" u="none" strike="noStrike" cap="none">
                <a:solidFill>
                  <a:srgbClr val="002060"/>
                </a:solidFill>
                <a:latin typeface="Helvetica Neue"/>
                <a:ea typeface="Helvetica Neue"/>
                <a:cs typeface="Helvetica Neue"/>
                <a:sym typeface="Helvetica Neue"/>
              </a:rPr>
              <a:t>     and affordability </a:t>
            </a:r>
            <a:endParaRPr sz="1100" b="0" i="0" u="none" strike="noStrike" cap="none">
              <a:solidFill>
                <a:schemeClr val="dk1"/>
              </a:solidFill>
              <a:latin typeface="Helvetica Neue"/>
              <a:ea typeface="Helvetica Neue"/>
              <a:cs typeface="Helvetica Neue"/>
              <a:sym typeface="Helvetica Neue"/>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216"/>
          <p:cNvSpPr txBox="1">
            <a:spLocks noGrp="1"/>
          </p:cNvSpPr>
          <p:nvPr>
            <p:ph type="title"/>
          </p:nvPr>
        </p:nvSpPr>
        <p:spPr>
          <a:xfrm>
            <a:off x="93350" y="139200"/>
            <a:ext cx="6726900" cy="269700"/>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100000"/>
              </a:lnSpc>
              <a:spcBef>
                <a:spcPts val="0"/>
              </a:spcBef>
              <a:spcAft>
                <a:spcPts val="0"/>
              </a:spcAft>
              <a:buSzPct val="129032"/>
              <a:buNone/>
            </a:pPr>
            <a:r>
              <a:rPr lang="en" sz="2790" b="1">
                <a:solidFill>
                  <a:srgbClr val="3A2F82"/>
                </a:solidFill>
                <a:highlight>
                  <a:schemeClr val="lt1"/>
                </a:highlight>
                <a:latin typeface="Montserrat"/>
                <a:ea typeface="Montserrat"/>
                <a:cs typeface="Montserrat"/>
                <a:sym typeface="Montserrat"/>
              </a:rPr>
              <a:t>Arkansas 2025 State Report Card: </a:t>
            </a:r>
            <a:endParaRPr sz="3240" b="1">
              <a:solidFill>
                <a:srgbClr val="3A2F82"/>
              </a:solidFill>
              <a:highlight>
                <a:schemeClr val="lt1"/>
              </a:highlight>
              <a:latin typeface="Montserrat"/>
              <a:ea typeface="Montserrat"/>
              <a:cs typeface="Montserrat"/>
              <a:sym typeface="Montserrat"/>
            </a:endParaRPr>
          </a:p>
        </p:txBody>
      </p:sp>
      <p:pic>
        <p:nvPicPr>
          <p:cNvPr id="1190" name="Google Shape;1190;p216" title="Screenshot 2026-03-13 at 2.45.58 PM.png"/>
          <p:cNvPicPr preferRelativeResize="0"/>
          <p:nvPr/>
        </p:nvPicPr>
        <p:blipFill rotWithShape="1">
          <a:blip r:embed="rId3">
            <a:alphaModFix/>
          </a:blip>
          <a:srcRect l="5915" t="4362" r="4189" b="1218"/>
          <a:stretch/>
        </p:blipFill>
        <p:spPr>
          <a:xfrm>
            <a:off x="93339" y="508125"/>
            <a:ext cx="8669277" cy="48166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94"/>
        <p:cNvGrpSpPr/>
        <p:nvPr/>
      </p:nvGrpSpPr>
      <p:grpSpPr>
        <a:xfrm>
          <a:off x="0" y="0"/>
          <a:ext cx="0" cy="0"/>
          <a:chOff x="0" y="0"/>
          <a:chExt cx="0" cy="0"/>
        </a:xfrm>
      </p:grpSpPr>
      <p:pic>
        <p:nvPicPr>
          <p:cNvPr id="1195" name="Google Shape;1195;p217" title="Screen Shot 2026-07-06 at 12.26.55 PM.png"/>
          <p:cNvPicPr preferRelativeResize="0"/>
          <p:nvPr/>
        </p:nvPicPr>
        <p:blipFill rotWithShape="1">
          <a:blip r:embed="rId3">
            <a:alphaModFix/>
          </a:blip>
          <a:srcRect l="4624" t="4945" r="3261" b="133"/>
          <a:stretch/>
        </p:blipFill>
        <p:spPr>
          <a:xfrm>
            <a:off x="92000" y="496725"/>
            <a:ext cx="8960000" cy="5143500"/>
          </a:xfrm>
          <a:prstGeom prst="rect">
            <a:avLst/>
          </a:prstGeom>
          <a:noFill/>
          <a:ln>
            <a:noFill/>
          </a:ln>
        </p:spPr>
      </p:pic>
      <p:sp>
        <p:nvSpPr>
          <p:cNvPr id="1196" name="Google Shape;1196;p217"/>
          <p:cNvSpPr txBox="1">
            <a:spLocks noGrp="1"/>
          </p:cNvSpPr>
          <p:nvPr>
            <p:ph type="title"/>
          </p:nvPr>
        </p:nvSpPr>
        <p:spPr>
          <a:xfrm>
            <a:off x="93350" y="139200"/>
            <a:ext cx="6726900" cy="269700"/>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100000"/>
              </a:lnSpc>
              <a:spcBef>
                <a:spcPts val="0"/>
              </a:spcBef>
              <a:spcAft>
                <a:spcPts val="0"/>
              </a:spcAft>
              <a:buSzPct val="129032"/>
              <a:buNone/>
            </a:pPr>
            <a:r>
              <a:rPr lang="en" sz="2790" b="1">
                <a:solidFill>
                  <a:srgbClr val="3A2F82"/>
                </a:solidFill>
                <a:highlight>
                  <a:schemeClr val="lt1"/>
                </a:highlight>
                <a:latin typeface="Montserrat"/>
                <a:ea typeface="Montserrat"/>
                <a:cs typeface="Montserrat"/>
                <a:sym typeface="Montserrat"/>
              </a:rPr>
              <a:t>Arkansas 2026 State Report Card: </a:t>
            </a:r>
            <a:endParaRPr sz="3240" b="1">
              <a:solidFill>
                <a:srgbClr val="3A2F82"/>
              </a:solidFill>
              <a:highlight>
                <a:schemeClr val="lt1"/>
              </a:highlight>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00"/>
        <p:cNvGrpSpPr/>
        <p:nvPr/>
      </p:nvGrpSpPr>
      <p:grpSpPr>
        <a:xfrm>
          <a:off x="0" y="0"/>
          <a:ext cx="0" cy="0"/>
          <a:chOff x="0" y="0"/>
          <a:chExt cx="0" cy="0"/>
        </a:xfrm>
      </p:grpSpPr>
      <p:sp>
        <p:nvSpPr>
          <p:cNvPr id="1201" name="Google Shape;1201;p218"/>
          <p:cNvSpPr txBox="1">
            <a:spLocks noGrp="1"/>
          </p:cNvSpPr>
          <p:nvPr>
            <p:ph type="title"/>
          </p:nvPr>
        </p:nvSpPr>
        <p:spPr>
          <a:xfrm>
            <a:off x="93350" y="139200"/>
            <a:ext cx="6726900" cy="269700"/>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100000"/>
              </a:lnSpc>
              <a:spcBef>
                <a:spcPts val="0"/>
              </a:spcBef>
              <a:spcAft>
                <a:spcPts val="0"/>
              </a:spcAft>
              <a:buSzPct val="129032"/>
              <a:buNone/>
            </a:pPr>
            <a:r>
              <a:rPr lang="en" sz="2790" b="1">
                <a:solidFill>
                  <a:srgbClr val="3A2F82"/>
                </a:solidFill>
                <a:highlight>
                  <a:schemeClr val="lt1"/>
                </a:highlight>
                <a:latin typeface="Montserrat"/>
                <a:ea typeface="Montserrat"/>
                <a:cs typeface="Montserrat"/>
                <a:sym typeface="Montserrat"/>
              </a:rPr>
              <a:t>Arkansas 2026 State Report Card: </a:t>
            </a:r>
            <a:endParaRPr sz="3240" b="1">
              <a:solidFill>
                <a:srgbClr val="3A2F82"/>
              </a:solidFill>
              <a:highlight>
                <a:schemeClr val="lt1"/>
              </a:highlight>
              <a:latin typeface="Montserrat"/>
              <a:ea typeface="Montserrat"/>
              <a:cs typeface="Montserrat"/>
              <a:sym typeface="Montserrat"/>
            </a:endParaRPr>
          </a:p>
        </p:txBody>
      </p:sp>
      <p:pic>
        <p:nvPicPr>
          <p:cNvPr id="1202" name="Google Shape;1202;p218" title="Screen Shot 2026-07-06 at 12.29.55 PM.png"/>
          <p:cNvPicPr preferRelativeResize="0"/>
          <p:nvPr/>
        </p:nvPicPr>
        <p:blipFill>
          <a:blip r:embed="rId3">
            <a:alphaModFix/>
          </a:blip>
          <a:stretch>
            <a:fillRect/>
          </a:stretch>
        </p:blipFill>
        <p:spPr>
          <a:xfrm>
            <a:off x="93350" y="584175"/>
            <a:ext cx="2927599" cy="3039425"/>
          </a:xfrm>
          <a:prstGeom prst="rect">
            <a:avLst/>
          </a:prstGeom>
          <a:noFill/>
          <a:ln>
            <a:noFill/>
          </a:ln>
        </p:spPr>
      </p:pic>
      <p:pic>
        <p:nvPicPr>
          <p:cNvPr id="1203" name="Google Shape;1203;p218" title="Screen Shot 2026-07-06 at 12.30.30 PM.png"/>
          <p:cNvPicPr preferRelativeResize="0"/>
          <p:nvPr/>
        </p:nvPicPr>
        <p:blipFill>
          <a:blip r:embed="rId4">
            <a:alphaModFix/>
          </a:blip>
          <a:stretch>
            <a:fillRect/>
          </a:stretch>
        </p:blipFill>
        <p:spPr>
          <a:xfrm>
            <a:off x="6386150" y="584164"/>
            <a:ext cx="2708476" cy="3450138"/>
          </a:xfrm>
          <a:prstGeom prst="rect">
            <a:avLst/>
          </a:prstGeom>
          <a:noFill/>
          <a:ln>
            <a:noFill/>
          </a:ln>
        </p:spPr>
      </p:pic>
      <p:pic>
        <p:nvPicPr>
          <p:cNvPr id="1204" name="Google Shape;1204;p218" title="Screen Shot 2026-07-06 at 12.31.09 PM.png"/>
          <p:cNvPicPr preferRelativeResize="0"/>
          <p:nvPr/>
        </p:nvPicPr>
        <p:blipFill rotWithShape="1">
          <a:blip r:embed="rId5">
            <a:alphaModFix/>
          </a:blip>
          <a:srcRect b="66384"/>
          <a:stretch/>
        </p:blipFill>
        <p:spPr>
          <a:xfrm>
            <a:off x="153550" y="3672978"/>
            <a:ext cx="2708475" cy="1223724"/>
          </a:xfrm>
          <a:prstGeom prst="rect">
            <a:avLst/>
          </a:prstGeom>
          <a:noFill/>
          <a:ln>
            <a:noFill/>
          </a:ln>
        </p:spPr>
      </p:pic>
      <p:pic>
        <p:nvPicPr>
          <p:cNvPr id="1205" name="Google Shape;1205;p218" title="Screen Shot 2026-07-06 at 12.32.48 PM.png"/>
          <p:cNvPicPr preferRelativeResize="0"/>
          <p:nvPr/>
        </p:nvPicPr>
        <p:blipFill rotWithShape="1">
          <a:blip r:embed="rId6">
            <a:alphaModFix/>
          </a:blip>
          <a:srcRect b="23225"/>
          <a:stretch/>
        </p:blipFill>
        <p:spPr>
          <a:xfrm>
            <a:off x="3181038" y="956050"/>
            <a:ext cx="3045013" cy="3940654"/>
          </a:xfrm>
          <a:prstGeom prst="rect">
            <a:avLst/>
          </a:prstGeom>
          <a:noFill/>
          <a:ln>
            <a:noFill/>
          </a:ln>
        </p:spPr>
      </p:pic>
      <p:pic>
        <p:nvPicPr>
          <p:cNvPr id="1206" name="Google Shape;1206;p218" title="Screen Shot 2026-07-06 at 12.32.48 PM.png"/>
          <p:cNvPicPr preferRelativeResize="0"/>
          <p:nvPr/>
        </p:nvPicPr>
        <p:blipFill rotWithShape="1">
          <a:blip r:embed="rId6">
            <a:alphaModFix/>
          </a:blip>
          <a:srcRect t="75858"/>
          <a:stretch/>
        </p:blipFill>
        <p:spPr>
          <a:xfrm>
            <a:off x="6386150" y="3988225"/>
            <a:ext cx="2708475" cy="1102188"/>
          </a:xfrm>
          <a:prstGeom prst="rect">
            <a:avLst/>
          </a:prstGeom>
          <a:noFill/>
          <a:ln>
            <a:noFill/>
          </a:ln>
        </p:spPr>
      </p:pic>
      <p:sp>
        <p:nvSpPr>
          <p:cNvPr id="1207" name="Google Shape;1207;p218"/>
          <p:cNvSpPr txBox="1"/>
          <p:nvPr/>
        </p:nvSpPr>
        <p:spPr>
          <a:xfrm>
            <a:off x="90588" y="2856300"/>
            <a:ext cx="2834400" cy="6786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3200">
              <a:solidFill>
                <a:srgbClr val="FF0000"/>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p219"/>
          <p:cNvSpPr txBox="1">
            <a:spLocks noGrp="1"/>
          </p:cNvSpPr>
          <p:nvPr>
            <p:ph type="title"/>
          </p:nvPr>
        </p:nvSpPr>
        <p:spPr>
          <a:xfrm>
            <a:off x="71475" y="292425"/>
            <a:ext cx="6726900" cy="269700"/>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100000"/>
              </a:lnSpc>
              <a:spcBef>
                <a:spcPts val="0"/>
              </a:spcBef>
              <a:spcAft>
                <a:spcPts val="0"/>
              </a:spcAft>
              <a:buSzPct val="129032"/>
              <a:buNone/>
            </a:pPr>
            <a:r>
              <a:rPr lang="en" sz="2790" b="1">
                <a:solidFill>
                  <a:srgbClr val="3A2F82"/>
                </a:solidFill>
                <a:highlight>
                  <a:schemeClr val="lt1"/>
                </a:highlight>
                <a:latin typeface="Montserrat"/>
                <a:ea typeface="Montserrat"/>
                <a:cs typeface="Montserrat"/>
                <a:sym typeface="Montserrat"/>
              </a:rPr>
              <a:t>Arkansas 2026 State Report Card Cont.: </a:t>
            </a:r>
            <a:endParaRPr sz="3240" b="1">
              <a:solidFill>
                <a:srgbClr val="3A2F82"/>
              </a:solidFill>
              <a:highlight>
                <a:schemeClr val="lt1"/>
              </a:highlight>
              <a:latin typeface="Montserrat"/>
              <a:ea typeface="Montserrat"/>
              <a:cs typeface="Montserrat"/>
              <a:sym typeface="Montserrat"/>
            </a:endParaRPr>
          </a:p>
        </p:txBody>
      </p:sp>
      <p:pic>
        <p:nvPicPr>
          <p:cNvPr id="1213" name="Google Shape;1213;p219" title="Screen Shot 2026-07-06 at 12.35.08 PM.png"/>
          <p:cNvPicPr preferRelativeResize="0"/>
          <p:nvPr/>
        </p:nvPicPr>
        <p:blipFill>
          <a:blip r:embed="rId3">
            <a:alphaModFix/>
          </a:blip>
          <a:stretch>
            <a:fillRect/>
          </a:stretch>
        </p:blipFill>
        <p:spPr>
          <a:xfrm>
            <a:off x="119600" y="855975"/>
            <a:ext cx="4544723" cy="4429799"/>
          </a:xfrm>
          <a:prstGeom prst="rect">
            <a:avLst/>
          </a:prstGeom>
          <a:noFill/>
          <a:ln>
            <a:noFill/>
          </a:ln>
        </p:spPr>
      </p:pic>
      <p:sp>
        <p:nvSpPr>
          <p:cNvPr id="1214" name="Google Shape;1214;p219"/>
          <p:cNvSpPr txBox="1">
            <a:spLocks noGrp="1"/>
          </p:cNvSpPr>
          <p:nvPr>
            <p:ph type="title"/>
          </p:nvPr>
        </p:nvSpPr>
        <p:spPr>
          <a:xfrm>
            <a:off x="5014500" y="1636500"/>
            <a:ext cx="4028700" cy="1870500"/>
          </a:xfrm>
          <a:prstGeom prst="rect">
            <a:avLst/>
          </a:prstGeom>
          <a:noFill/>
          <a:ln>
            <a:noFill/>
          </a:ln>
        </p:spPr>
        <p:txBody>
          <a:bodyPr spcFirstLastPara="1" wrap="square" lIns="91425" tIns="91425" rIns="91425" bIns="91425" anchor="ctr" anchorCtr="0">
            <a:normAutofit/>
          </a:bodyPr>
          <a:lstStyle/>
          <a:p>
            <a:pPr marL="0" lvl="0" indent="0" algn="l" rtl="0">
              <a:lnSpc>
                <a:spcPct val="100000"/>
              </a:lnSpc>
              <a:spcBef>
                <a:spcPts val="0"/>
              </a:spcBef>
              <a:spcAft>
                <a:spcPts val="0"/>
              </a:spcAft>
              <a:buSzPts val="3600"/>
              <a:buNone/>
            </a:pPr>
            <a:r>
              <a:rPr lang="en" sz="3090" b="1" i="1">
                <a:solidFill>
                  <a:srgbClr val="3A2F82"/>
                </a:solidFill>
                <a:highlight>
                  <a:schemeClr val="lt1"/>
                </a:highlight>
                <a:latin typeface="Montserrat"/>
                <a:ea typeface="Montserrat"/>
                <a:cs typeface="Montserrat"/>
                <a:sym typeface="Montserrat"/>
              </a:rPr>
              <a:t>New Parental Support Domain</a:t>
            </a:r>
            <a:endParaRPr sz="3540" b="1" i="1">
              <a:solidFill>
                <a:srgbClr val="3A2F82"/>
              </a:solidFill>
              <a:highlight>
                <a:schemeClr val="lt1"/>
              </a:highlight>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220"/>
          <p:cNvSpPr txBox="1"/>
          <p:nvPr/>
        </p:nvSpPr>
        <p:spPr>
          <a:xfrm>
            <a:off x="147825" y="810850"/>
            <a:ext cx="5925600" cy="4386900"/>
          </a:xfrm>
          <a:prstGeom prst="rect">
            <a:avLst/>
          </a:prstGeom>
          <a:noFill/>
          <a:ln>
            <a:noFill/>
          </a:ln>
        </p:spPr>
        <p:txBody>
          <a:bodyPr spcFirstLastPara="1" wrap="square" lIns="91425" tIns="91425" rIns="91425" bIns="91425" anchor="t" anchorCtr="0">
            <a:spAutoFit/>
          </a:bodyPr>
          <a:lstStyle/>
          <a:p>
            <a:pPr marL="0" lvl="0" indent="457200" algn="l" rtl="0">
              <a:spcBef>
                <a:spcPts val="0"/>
              </a:spcBef>
              <a:spcAft>
                <a:spcPts val="0"/>
              </a:spcAft>
              <a:buNone/>
            </a:pPr>
            <a:endParaRPr sz="2500">
              <a:solidFill>
                <a:schemeClr val="dk2"/>
              </a:solidFill>
              <a:latin typeface="Helvetica Neue"/>
              <a:ea typeface="Helvetica Neue"/>
              <a:cs typeface="Helvetica Neue"/>
              <a:sym typeface="Helvetica Neue"/>
            </a:endParaRPr>
          </a:p>
          <a:p>
            <a:pPr marL="0" lvl="0" indent="0" algn="l" rtl="0">
              <a:spcBef>
                <a:spcPts val="0"/>
              </a:spcBef>
              <a:spcAft>
                <a:spcPts val="0"/>
              </a:spcAft>
              <a:buNone/>
            </a:pPr>
            <a:r>
              <a:rPr lang="en" sz="2500">
                <a:solidFill>
                  <a:schemeClr val="dk2"/>
                </a:solidFill>
                <a:latin typeface="Helvetica Neue"/>
                <a:ea typeface="Helvetica Neue"/>
                <a:cs typeface="Helvetica Neue"/>
                <a:sym typeface="Helvetica Neue"/>
              </a:rPr>
              <a:t> HOUSE BILL 1035 (2023, Eff 1-1-2024)</a:t>
            </a:r>
            <a:endParaRPr sz="2500">
              <a:solidFill>
                <a:schemeClr val="dk2"/>
              </a:solidFill>
              <a:latin typeface="Helvetica Neue"/>
              <a:ea typeface="Helvetica Neue"/>
              <a:cs typeface="Helvetica Neue"/>
              <a:sym typeface="Helvetica Neue"/>
            </a:endParaRPr>
          </a:p>
          <a:p>
            <a:pPr marL="457200" lvl="0" indent="-355600" algn="l" rtl="0">
              <a:spcBef>
                <a:spcPts val="0"/>
              </a:spcBef>
              <a:spcAft>
                <a:spcPts val="0"/>
              </a:spcAft>
              <a:buClr>
                <a:schemeClr val="dk2"/>
              </a:buClr>
              <a:buSzPts val="2000"/>
              <a:buFont typeface="Helvetica Neue"/>
              <a:buChar char="●"/>
            </a:pPr>
            <a:r>
              <a:rPr lang="en" sz="2000" b="1">
                <a:solidFill>
                  <a:schemeClr val="dk2"/>
                </a:solidFill>
                <a:latin typeface="Helvetica Neue"/>
                <a:ea typeface="Helvetica Neue"/>
                <a:cs typeface="Helvetica Neue"/>
                <a:sym typeface="Helvetica Neue"/>
              </a:rPr>
              <a:t>Requires the OB provider (“who is attending birth”) to facilitate screening within 6 weeks of birth </a:t>
            </a:r>
            <a:endParaRPr sz="2000" b="1">
              <a:solidFill>
                <a:schemeClr val="dk2"/>
              </a:solidFill>
              <a:latin typeface="Helvetica Neue"/>
              <a:ea typeface="Helvetica Neue"/>
              <a:cs typeface="Helvetica Neue"/>
              <a:sym typeface="Helvetica Neue"/>
            </a:endParaRPr>
          </a:p>
          <a:p>
            <a:pPr marL="457200" lvl="0" indent="-355600" algn="l" rtl="0">
              <a:spcBef>
                <a:spcPts val="0"/>
              </a:spcBef>
              <a:spcAft>
                <a:spcPts val="0"/>
              </a:spcAft>
              <a:buClr>
                <a:schemeClr val="dk2"/>
              </a:buClr>
              <a:buSzPts val="2000"/>
              <a:buFont typeface="Helvetica Neue"/>
              <a:buChar char="●"/>
            </a:pPr>
            <a:r>
              <a:rPr lang="en" sz="2000" b="1">
                <a:solidFill>
                  <a:schemeClr val="dk2"/>
                </a:solidFill>
                <a:latin typeface="Helvetica Neue"/>
                <a:ea typeface="Helvetica Neue"/>
                <a:cs typeface="Helvetica Neue"/>
                <a:sym typeface="Helvetica Neue"/>
              </a:rPr>
              <a:t>Insurance coverage at no cost share </a:t>
            </a:r>
            <a:endParaRPr sz="2000" b="1">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endParaRPr sz="2500">
              <a:solidFill>
                <a:schemeClr val="dk2"/>
              </a:solidFill>
              <a:latin typeface="Helvetica Neue"/>
              <a:ea typeface="Helvetica Neue"/>
              <a:cs typeface="Helvetica Neue"/>
              <a:sym typeface="Helvetica Neue"/>
            </a:endParaRPr>
          </a:p>
          <a:p>
            <a:pPr marL="0" lvl="0" indent="0" algn="l" rtl="0">
              <a:spcBef>
                <a:spcPts val="0"/>
              </a:spcBef>
              <a:spcAft>
                <a:spcPts val="0"/>
              </a:spcAft>
              <a:buNone/>
            </a:pPr>
            <a:r>
              <a:rPr lang="en" sz="2500">
                <a:solidFill>
                  <a:schemeClr val="dk2"/>
                </a:solidFill>
                <a:latin typeface="Helvetica Neue"/>
                <a:ea typeface="Helvetica Neue"/>
                <a:cs typeface="Helvetica Neue"/>
                <a:sym typeface="Helvetica Neue"/>
              </a:rPr>
              <a:t>HOUSE BILL 1011 (2023) </a:t>
            </a:r>
            <a:endParaRPr sz="2500">
              <a:solidFill>
                <a:schemeClr val="dk2"/>
              </a:solidFill>
              <a:latin typeface="Helvetica Neue"/>
              <a:ea typeface="Helvetica Neue"/>
              <a:cs typeface="Helvetica Neue"/>
              <a:sym typeface="Helvetica Neue"/>
            </a:endParaRPr>
          </a:p>
          <a:p>
            <a:pPr marL="457200" lvl="0" indent="-355600" algn="l" rtl="0">
              <a:spcBef>
                <a:spcPts val="0"/>
              </a:spcBef>
              <a:spcAft>
                <a:spcPts val="0"/>
              </a:spcAft>
              <a:buClr>
                <a:schemeClr val="dk2"/>
              </a:buClr>
              <a:buSzPts val="2000"/>
              <a:buFont typeface="Helvetica Neue"/>
              <a:buChar char="●"/>
            </a:pPr>
            <a:r>
              <a:rPr lang="en" sz="2000" b="1">
                <a:solidFill>
                  <a:schemeClr val="dk2"/>
                </a:solidFill>
                <a:latin typeface="Helvetica Neue"/>
                <a:ea typeface="Helvetica Neue"/>
                <a:cs typeface="Helvetica Neue"/>
                <a:sym typeface="Helvetica Neue"/>
              </a:rPr>
              <a:t>Requires the Medicaid Program to reimburse for depression screening of a pregnant woman (through 6 weeks postpartum and outside of the bundle).</a:t>
            </a:r>
            <a:endParaRPr sz="2000" b="1">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endParaRPr sz="1300" i="1">
              <a:solidFill>
                <a:schemeClr val="dk2"/>
              </a:solidFill>
              <a:latin typeface="Helvetica Neue"/>
              <a:ea typeface="Helvetica Neue"/>
              <a:cs typeface="Helvetica Neue"/>
              <a:sym typeface="Helvetica Neue"/>
            </a:endParaRPr>
          </a:p>
        </p:txBody>
      </p:sp>
      <p:pic>
        <p:nvPicPr>
          <p:cNvPr id="1221" name="Google Shape;1221;p220"/>
          <p:cNvPicPr preferRelativeResize="0"/>
          <p:nvPr/>
        </p:nvPicPr>
        <p:blipFill rotWithShape="1">
          <a:blip r:embed="rId3">
            <a:alphaModFix/>
          </a:blip>
          <a:srcRect t="32607" b="31338"/>
          <a:stretch/>
        </p:blipFill>
        <p:spPr>
          <a:xfrm>
            <a:off x="41900" y="0"/>
            <a:ext cx="9144001" cy="977675"/>
          </a:xfrm>
          <a:prstGeom prst="rect">
            <a:avLst/>
          </a:prstGeom>
          <a:noFill/>
          <a:ln>
            <a:noFill/>
          </a:ln>
        </p:spPr>
      </p:pic>
      <p:sp>
        <p:nvSpPr>
          <p:cNvPr id="1222" name="Google Shape;1222;p220"/>
          <p:cNvSpPr txBox="1"/>
          <p:nvPr/>
        </p:nvSpPr>
        <p:spPr>
          <a:xfrm>
            <a:off x="616551" y="123000"/>
            <a:ext cx="81759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Arkansas MMH Laws </a:t>
            </a:r>
            <a:endParaRPr sz="3000" b="1">
              <a:solidFill>
                <a:schemeClr val="lt1"/>
              </a:solidFill>
              <a:latin typeface="Montserrat"/>
              <a:ea typeface="Montserrat"/>
              <a:cs typeface="Montserrat"/>
              <a:sym typeface="Montserrat"/>
            </a:endParaRPr>
          </a:p>
        </p:txBody>
      </p:sp>
      <p:pic>
        <p:nvPicPr>
          <p:cNvPr id="1223" name="Google Shape;1223;p220"/>
          <p:cNvPicPr preferRelativeResize="0"/>
          <p:nvPr/>
        </p:nvPicPr>
        <p:blipFill>
          <a:blip r:embed="rId4">
            <a:alphaModFix/>
          </a:blip>
          <a:stretch>
            <a:fillRect/>
          </a:stretch>
        </p:blipFill>
        <p:spPr>
          <a:xfrm>
            <a:off x="5663975" y="1953825"/>
            <a:ext cx="3389750" cy="1906725"/>
          </a:xfrm>
          <a:prstGeom prst="rect">
            <a:avLst/>
          </a:prstGeom>
          <a:noFill/>
          <a:ln>
            <a:noFill/>
          </a:ln>
        </p:spPr>
      </p:pic>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27"/>
        <p:cNvGrpSpPr/>
        <p:nvPr/>
      </p:nvGrpSpPr>
      <p:grpSpPr>
        <a:xfrm>
          <a:off x="0" y="0"/>
          <a:ext cx="0" cy="0"/>
          <a:chOff x="0" y="0"/>
          <a:chExt cx="0" cy="0"/>
        </a:xfrm>
      </p:grpSpPr>
      <p:sp>
        <p:nvSpPr>
          <p:cNvPr id="1228" name="Google Shape;1228;p221"/>
          <p:cNvSpPr txBox="1">
            <a:spLocks noGrp="1"/>
          </p:cNvSpPr>
          <p:nvPr>
            <p:ph type="title"/>
          </p:nvPr>
        </p:nvSpPr>
        <p:spPr>
          <a:xfrm>
            <a:off x="212825" y="0"/>
            <a:ext cx="9144000" cy="683700"/>
          </a:xfrm>
          <a:prstGeom prst="rect">
            <a:avLst/>
          </a:prstGeom>
        </p:spPr>
        <p:txBody>
          <a:bodyPr spcFirstLastPara="1" wrap="square" lIns="68575" tIns="68575" rIns="68575" bIns="68575" anchor="t" anchorCtr="0">
            <a:noAutofit/>
          </a:bodyPr>
          <a:lstStyle/>
          <a:p>
            <a:pPr marL="2743200" lvl="0" indent="0" algn="l" rtl="0">
              <a:spcBef>
                <a:spcPts val="0"/>
              </a:spcBef>
              <a:spcAft>
                <a:spcPts val="0"/>
              </a:spcAft>
              <a:buNone/>
            </a:pPr>
            <a:r>
              <a:rPr lang="en">
                <a:latin typeface="Montserrat"/>
                <a:ea typeface="Montserrat"/>
                <a:cs typeface="Montserrat"/>
                <a:sym typeface="Montserrat"/>
              </a:rPr>
              <a:t>  State Policy </a:t>
            </a:r>
            <a:endParaRPr>
              <a:latin typeface="Montserrat"/>
              <a:ea typeface="Montserrat"/>
              <a:cs typeface="Montserrat"/>
              <a:sym typeface="Montserrat"/>
            </a:endParaRPr>
          </a:p>
          <a:p>
            <a:pPr marL="0" lvl="0" indent="0" algn="ctr" rtl="0">
              <a:spcBef>
                <a:spcPts val="0"/>
              </a:spcBef>
              <a:spcAft>
                <a:spcPts val="0"/>
              </a:spcAft>
              <a:buNone/>
            </a:pPr>
            <a:endParaRPr/>
          </a:p>
        </p:txBody>
      </p:sp>
      <p:sp>
        <p:nvSpPr>
          <p:cNvPr id="1229" name="Google Shape;1229;p221"/>
          <p:cNvSpPr txBox="1">
            <a:spLocks noGrp="1"/>
          </p:cNvSpPr>
          <p:nvPr>
            <p:ph type="title" idx="2"/>
          </p:nvPr>
        </p:nvSpPr>
        <p:spPr>
          <a:xfrm>
            <a:off x="6249025" y="93125"/>
            <a:ext cx="3370500" cy="1044600"/>
          </a:xfrm>
          <a:prstGeom prst="rect">
            <a:avLst/>
          </a:prstGeom>
        </p:spPr>
        <p:txBody>
          <a:bodyPr spcFirstLastPara="1" wrap="square" lIns="68575" tIns="68575" rIns="68575" bIns="68575" anchor="t" anchorCtr="0">
            <a:noAutofit/>
          </a:bodyPr>
          <a:lstStyle/>
          <a:p>
            <a:pPr marL="0" lvl="0" indent="0" algn="l" rtl="0">
              <a:spcBef>
                <a:spcPts val="0"/>
              </a:spcBef>
              <a:spcAft>
                <a:spcPts val="0"/>
              </a:spcAft>
              <a:buNone/>
            </a:pPr>
            <a:r>
              <a:rPr lang="en">
                <a:latin typeface="Georgia"/>
                <a:ea typeface="Georgia"/>
                <a:cs typeface="Georgia"/>
                <a:sym typeface="Georgia"/>
              </a:rPr>
              <a:t>State Legislation Tracking</a:t>
            </a:r>
            <a:endParaRPr>
              <a:latin typeface="Georgia"/>
              <a:ea typeface="Georgia"/>
              <a:cs typeface="Georgia"/>
              <a:sym typeface="Georgia"/>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230" name="Google Shape;1230;p221"/>
          <p:cNvSpPr txBox="1"/>
          <p:nvPr/>
        </p:nvSpPr>
        <p:spPr>
          <a:xfrm>
            <a:off x="152400" y="19530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rgbClr val="FF5A5A"/>
                </a:solidFill>
                <a:latin typeface="Georgia"/>
                <a:ea typeface="Georgia"/>
                <a:cs typeface="Georgia"/>
                <a:sym typeface="Georgia"/>
              </a:rPr>
              <a:t>Model Legislation </a:t>
            </a:r>
            <a:endParaRPr>
              <a:latin typeface="Georgia"/>
              <a:ea typeface="Georgia"/>
              <a:cs typeface="Georgia"/>
              <a:sym typeface="Georgia"/>
            </a:endParaRPr>
          </a:p>
        </p:txBody>
      </p:sp>
      <p:sp>
        <p:nvSpPr>
          <p:cNvPr id="1231" name="Google Shape;1231;p221"/>
          <p:cNvSpPr txBox="1"/>
          <p:nvPr/>
        </p:nvSpPr>
        <p:spPr>
          <a:xfrm>
            <a:off x="3089263" y="6244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rgbClr val="FF5A5A"/>
                </a:solidFill>
                <a:latin typeface="Georgia"/>
                <a:ea typeface="Georgia"/>
                <a:cs typeface="Georgia"/>
                <a:sym typeface="Georgia"/>
              </a:rPr>
              <a:t>  Policy Fellows</a:t>
            </a:r>
            <a:endParaRPr>
              <a:latin typeface="Georgia"/>
              <a:ea typeface="Georgia"/>
              <a:cs typeface="Georgia"/>
              <a:sym typeface="Georgia"/>
            </a:endParaRPr>
          </a:p>
        </p:txBody>
      </p:sp>
      <p:sp>
        <p:nvSpPr>
          <p:cNvPr id="1232" name="Google Shape;1232;p221"/>
          <p:cNvSpPr txBox="1"/>
          <p:nvPr/>
        </p:nvSpPr>
        <p:spPr>
          <a:xfrm>
            <a:off x="283775" y="1837800"/>
            <a:ext cx="2234700" cy="206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elvetica Neue"/>
              <a:ea typeface="Helvetica Neue"/>
              <a:cs typeface="Helvetica Neue"/>
              <a:sym typeface="Helvetica Neue"/>
            </a:endParaRPr>
          </a:p>
        </p:txBody>
      </p:sp>
      <p:sp>
        <p:nvSpPr>
          <p:cNvPr id="1233" name="Google Shape;1233;p221"/>
          <p:cNvSpPr txBox="1"/>
          <p:nvPr/>
        </p:nvSpPr>
        <p:spPr>
          <a:xfrm>
            <a:off x="3333100" y="1537200"/>
            <a:ext cx="2234700" cy="206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elvetica Neue"/>
              <a:ea typeface="Helvetica Neue"/>
              <a:cs typeface="Helvetica Neue"/>
              <a:sym typeface="Helvetica Neue"/>
            </a:endParaRPr>
          </a:p>
        </p:txBody>
      </p:sp>
      <p:sp>
        <p:nvSpPr>
          <p:cNvPr id="1234" name="Google Shape;1234;p221"/>
          <p:cNvSpPr txBox="1"/>
          <p:nvPr/>
        </p:nvSpPr>
        <p:spPr>
          <a:xfrm>
            <a:off x="152400" y="683700"/>
            <a:ext cx="2986200" cy="2845200"/>
          </a:xfrm>
          <a:prstGeom prst="rect">
            <a:avLst/>
          </a:prstGeom>
          <a:noFill/>
          <a:ln>
            <a:noFill/>
          </a:ln>
        </p:spPr>
        <p:txBody>
          <a:bodyPr spcFirstLastPara="1" wrap="square" lIns="91425" tIns="91425" rIns="91425" bIns="91425" anchor="t" anchorCtr="0">
            <a:noAutofit/>
          </a:bodyPr>
          <a:lstStyle/>
          <a:p>
            <a:pPr marL="0" lvl="0" indent="0" algn="l" rtl="0">
              <a:lnSpc>
                <a:spcPct val="140000"/>
              </a:lnSpc>
              <a:spcBef>
                <a:spcPts val="0"/>
              </a:spcBef>
              <a:spcAft>
                <a:spcPts val="0"/>
              </a:spcAft>
              <a:buNone/>
            </a:pPr>
            <a:r>
              <a:rPr lang="en" sz="1700" b="1" u="sng">
                <a:solidFill>
                  <a:srgbClr val="407EC9"/>
                </a:solidFill>
                <a:highlight>
                  <a:srgbClr val="FFFFFF"/>
                </a:highlight>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Awareness Month Proclamation</a:t>
            </a:r>
            <a:endParaRPr sz="1700" b="1" u="sng">
              <a:solidFill>
                <a:srgbClr val="407EC9"/>
              </a:solidFill>
              <a:highlight>
                <a:srgbClr val="FFFFFF"/>
              </a:highlight>
              <a:latin typeface="Helvetica Neue"/>
              <a:ea typeface="Helvetica Neue"/>
              <a:cs typeface="Helvetica Neue"/>
              <a:sym typeface="Helvetica Neue"/>
            </a:endParaRPr>
          </a:p>
          <a:p>
            <a:pPr marL="0" lvl="0" indent="0" algn="l" rtl="0">
              <a:lnSpc>
                <a:spcPct val="140000"/>
              </a:lnSpc>
              <a:spcBef>
                <a:spcPts val="2100"/>
              </a:spcBef>
              <a:spcAft>
                <a:spcPts val="0"/>
              </a:spcAft>
              <a:buNone/>
            </a:pPr>
            <a:r>
              <a:rPr lang="en" sz="1700" b="1" u="sng">
                <a:solidFill>
                  <a:srgbClr val="407EC9"/>
                </a:solidFill>
                <a:highlight>
                  <a:srgbClr val="FFFFFF"/>
                </a:highlight>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Task Force </a:t>
            </a:r>
            <a:endParaRPr sz="1700" b="1" u="sng">
              <a:solidFill>
                <a:srgbClr val="407EC9"/>
              </a:solidFill>
              <a:highlight>
                <a:srgbClr val="FFFFFF"/>
              </a:highlight>
              <a:latin typeface="Helvetica Neue"/>
              <a:ea typeface="Helvetica Neue"/>
              <a:cs typeface="Helvetica Neue"/>
              <a:sym typeface="Helvetica Neue"/>
            </a:endParaRPr>
          </a:p>
          <a:p>
            <a:pPr marL="0" lvl="0" indent="0" algn="l" rtl="0">
              <a:lnSpc>
                <a:spcPct val="140000"/>
              </a:lnSpc>
              <a:spcBef>
                <a:spcPts val="2100"/>
              </a:spcBef>
              <a:spcAft>
                <a:spcPts val="0"/>
              </a:spcAft>
              <a:buNone/>
            </a:pPr>
            <a:r>
              <a:rPr lang="en" sz="1700" b="1" u="sng">
                <a:solidFill>
                  <a:srgbClr val="407EC9"/>
                </a:solidFill>
                <a:highlight>
                  <a:srgbClr val="FFFFFF"/>
                </a:highlight>
                <a:latin typeface="Helvetica Neue"/>
                <a:ea typeface="Helvetica Neue"/>
                <a:cs typeface="Helvetica Neue"/>
                <a:sym typeface="Helvetica Neue"/>
                <a:hlinkClick r:id="rId5">
                  <a:extLst>
                    <a:ext uri="{A12FA001-AC4F-418D-AE19-62706E023703}">
                      <ahyp:hlinkClr xmlns:ahyp="http://schemas.microsoft.com/office/drawing/2018/hyperlinkcolor" val="tx"/>
                    </a:ext>
                  </a:extLst>
                </a:hlinkClick>
              </a:rPr>
              <a:t>Screening, Utilization Management and Case Management</a:t>
            </a:r>
            <a:endParaRPr sz="1800">
              <a:latin typeface="Helvetica Neue"/>
              <a:ea typeface="Helvetica Neue"/>
              <a:cs typeface="Helvetica Neue"/>
              <a:sym typeface="Helvetica Neue"/>
            </a:endParaRPr>
          </a:p>
          <a:p>
            <a:pPr marL="0" lvl="0" indent="0" algn="l" rtl="0">
              <a:lnSpc>
                <a:spcPct val="140000"/>
              </a:lnSpc>
              <a:spcBef>
                <a:spcPts val="2100"/>
              </a:spcBef>
              <a:spcAft>
                <a:spcPts val="2100"/>
              </a:spcAft>
              <a:buNone/>
            </a:pPr>
            <a:r>
              <a:rPr lang="en" sz="1700" b="1" u="sng">
                <a:solidFill>
                  <a:srgbClr val="407EC9"/>
                </a:solidFill>
                <a:highlight>
                  <a:srgbClr val="FFFFFF"/>
                </a:highlight>
                <a:latin typeface="Helvetica Neue"/>
                <a:ea typeface="Helvetica Neue"/>
                <a:cs typeface="Helvetica Neue"/>
                <a:sym typeface="Helvetica Neue"/>
                <a:hlinkClick r:id="rId6">
                  <a:extLst>
                    <a:ext uri="{A12FA001-AC4F-418D-AE19-62706E023703}">
                      <ahyp:hlinkClr xmlns:ahyp="http://schemas.microsoft.com/office/drawing/2018/hyperlinkcolor" val="tx"/>
                    </a:ext>
                  </a:extLst>
                </a:hlinkClick>
              </a:rPr>
              <a:t>Access to Providers </a:t>
            </a:r>
            <a:endParaRPr sz="1700" b="1" u="sng">
              <a:solidFill>
                <a:srgbClr val="407EC9"/>
              </a:solidFill>
              <a:highlight>
                <a:srgbClr val="FFFFFF"/>
              </a:highlight>
              <a:latin typeface="Helvetica Neue"/>
              <a:ea typeface="Helvetica Neue"/>
              <a:cs typeface="Helvetica Neue"/>
              <a:sym typeface="Helvetica Neue"/>
            </a:endParaRPr>
          </a:p>
        </p:txBody>
      </p:sp>
      <p:pic>
        <p:nvPicPr>
          <p:cNvPr id="1235" name="Google Shape;1235;p221"/>
          <p:cNvPicPr preferRelativeResize="0"/>
          <p:nvPr/>
        </p:nvPicPr>
        <p:blipFill rotWithShape="1">
          <a:blip r:embed="rId7">
            <a:alphaModFix/>
          </a:blip>
          <a:srcRect l="13981" t="9247" r="4500" b="8265"/>
          <a:stretch/>
        </p:blipFill>
        <p:spPr>
          <a:xfrm>
            <a:off x="3086486" y="1271700"/>
            <a:ext cx="2700764" cy="1955100"/>
          </a:xfrm>
          <a:prstGeom prst="rect">
            <a:avLst/>
          </a:prstGeom>
          <a:noFill/>
          <a:ln>
            <a:noFill/>
          </a:ln>
        </p:spPr>
      </p:pic>
      <p:pic>
        <p:nvPicPr>
          <p:cNvPr id="1236" name="Google Shape;1236;p221"/>
          <p:cNvPicPr preferRelativeResize="0"/>
          <p:nvPr/>
        </p:nvPicPr>
        <p:blipFill>
          <a:blip r:embed="rId8">
            <a:alphaModFix/>
          </a:blip>
          <a:stretch>
            <a:fillRect/>
          </a:stretch>
        </p:blipFill>
        <p:spPr>
          <a:xfrm>
            <a:off x="6048000" y="1273500"/>
            <a:ext cx="2986249" cy="19551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222"/>
          <p:cNvSpPr txBox="1"/>
          <p:nvPr/>
        </p:nvSpPr>
        <p:spPr>
          <a:xfrm>
            <a:off x="123450" y="729775"/>
            <a:ext cx="8897100" cy="60057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rgbClr val="6AA84F"/>
              </a:buClr>
              <a:buSzPts val="1800"/>
              <a:buFont typeface="Helvetica Neue"/>
              <a:buChar char="●"/>
            </a:pPr>
            <a:r>
              <a:rPr lang="en" sz="1800" b="1">
                <a:solidFill>
                  <a:srgbClr val="6AA84F"/>
                </a:solidFill>
                <a:latin typeface="Helvetica Neue"/>
                <a:ea typeface="Helvetica Neue"/>
                <a:cs typeface="Helvetica Neue"/>
                <a:sym typeface="Helvetica Neue"/>
              </a:rPr>
              <a:t>Require screening in pregnancy and through 12 months postpartum </a:t>
            </a:r>
            <a:endParaRPr sz="1800" b="1">
              <a:solidFill>
                <a:srgbClr val="6AA84F"/>
              </a:solidFill>
              <a:latin typeface="Helvetica Neue"/>
              <a:ea typeface="Helvetica Neue"/>
              <a:cs typeface="Helvetica Neue"/>
              <a:sym typeface="Helvetica Neue"/>
            </a:endParaRPr>
          </a:p>
          <a:p>
            <a:pPr marL="457200" lvl="0" indent="-342900" algn="l" rtl="0">
              <a:lnSpc>
                <a:spcPct val="150000"/>
              </a:lnSpc>
              <a:spcBef>
                <a:spcPts val="0"/>
              </a:spcBef>
              <a:spcAft>
                <a:spcPts val="0"/>
              </a:spcAft>
              <a:buClr>
                <a:srgbClr val="6AA84F"/>
              </a:buClr>
              <a:buSzPts val="1800"/>
              <a:buFont typeface="Helvetica Neue"/>
              <a:buChar char="●"/>
            </a:pPr>
            <a:r>
              <a:rPr lang="en" sz="1800" b="1">
                <a:solidFill>
                  <a:srgbClr val="6AA84F"/>
                </a:solidFill>
                <a:latin typeface="Helvetica Neue"/>
                <a:ea typeface="Helvetica Neue"/>
                <a:cs typeface="Helvetica Neue"/>
                <a:sym typeface="Helvetica Neue"/>
              </a:rPr>
              <a:t>Require insurers/plans: </a:t>
            </a:r>
            <a:endParaRPr sz="1800" b="1">
              <a:solidFill>
                <a:srgbClr val="6AA84F"/>
              </a:solidFill>
              <a:latin typeface="Helvetica Neue"/>
              <a:ea typeface="Helvetica Neue"/>
              <a:cs typeface="Helvetica Neue"/>
              <a:sym typeface="Helvetica Neue"/>
            </a:endParaRPr>
          </a:p>
          <a:p>
            <a:pPr marL="914400" lvl="1" indent="-323850" algn="l" rtl="0">
              <a:lnSpc>
                <a:spcPct val="150000"/>
              </a:lnSpc>
              <a:spcBef>
                <a:spcPts val="0"/>
              </a:spcBef>
              <a:spcAft>
                <a:spcPts val="0"/>
              </a:spcAft>
              <a:buClr>
                <a:srgbClr val="6AA84F"/>
              </a:buClr>
              <a:buSzPts val="1500"/>
              <a:buFont typeface="Helvetica Neue"/>
              <a:buChar char="○"/>
            </a:pPr>
            <a:r>
              <a:rPr lang="en" sz="1500" b="1">
                <a:solidFill>
                  <a:srgbClr val="6AA84F"/>
                </a:solidFill>
                <a:latin typeface="Helvetica Neue"/>
                <a:ea typeface="Helvetica Neue"/>
                <a:cs typeface="Helvetica Neue"/>
                <a:sym typeface="Helvetica Neue"/>
              </a:rPr>
              <a:t>Track &amp; report HEDIS-Like Perinatal Depression Screening &amp; Follow-up/Treatment Measures </a:t>
            </a:r>
            <a:endParaRPr sz="1500" b="1">
              <a:solidFill>
                <a:srgbClr val="6AA84F"/>
              </a:solidFill>
              <a:latin typeface="Helvetica Neue"/>
              <a:ea typeface="Helvetica Neue"/>
              <a:cs typeface="Helvetica Neue"/>
              <a:sym typeface="Helvetica Neue"/>
            </a:endParaRPr>
          </a:p>
          <a:p>
            <a:pPr marL="1371600" lvl="2" indent="-323850" algn="l" rtl="0">
              <a:lnSpc>
                <a:spcPct val="150000"/>
              </a:lnSpc>
              <a:spcBef>
                <a:spcPts val="0"/>
              </a:spcBef>
              <a:spcAft>
                <a:spcPts val="0"/>
              </a:spcAft>
              <a:buClr>
                <a:srgbClr val="6AA84F"/>
              </a:buClr>
              <a:buSzPts val="1500"/>
              <a:buFont typeface="Helvetica Neue"/>
              <a:buChar char="■"/>
            </a:pPr>
            <a:r>
              <a:rPr lang="en" sz="1500" b="1">
                <a:solidFill>
                  <a:srgbClr val="6AA84F"/>
                </a:solidFill>
                <a:latin typeface="Helvetica Neue"/>
                <a:ea typeface="Helvetica Neue"/>
                <a:cs typeface="Helvetica Neue"/>
                <a:sym typeface="Helvetica Neue"/>
              </a:rPr>
              <a:t>(OB Claims Data or LOINC)</a:t>
            </a:r>
            <a:endParaRPr sz="1500" b="1">
              <a:solidFill>
                <a:srgbClr val="6AA84F"/>
              </a:solidFill>
              <a:latin typeface="Helvetica Neue"/>
              <a:ea typeface="Helvetica Neue"/>
              <a:cs typeface="Helvetica Neue"/>
              <a:sym typeface="Helvetica Neue"/>
            </a:endParaRPr>
          </a:p>
          <a:p>
            <a:pPr marL="914400" lvl="1" indent="-323850" algn="l" rtl="0">
              <a:lnSpc>
                <a:spcPct val="150000"/>
              </a:lnSpc>
              <a:spcBef>
                <a:spcPts val="0"/>
              </a:spcBef>
              <a:spcAft>
                <a:spcPts val="0"/>
              </a:spcAft>
              <a:buClr>
                <a:srgbClr val="6AA84F"/>
              </a:buClr>
              <a:buSzPts val="1500"/>
              <a:buFont typeface="Helvetica Neue"/>
              <a:buChar char="○"/>
            </a:pPr>
            <a:r>
              <a:rPr lang="en" sz="1500" b="1">
                <a:solidFill>
                  <a:srgbClr val="6AA84F"/>
                </a:solidFill>
                <a:latin typeface="Helvetica Neue"/>
                <a:ea typeface="Helvetica Neue"/>
                <a:cs typeface="Helvetica Neue"/>
                <a:sym typeface="Helvetica Neue"/>
              </a:rPr>
              <a:t>Create MMH QI Plans w/ Data Collection &amp; QI initiatives</a:t>
            </a:r>
            <a:endParaRPr sz="1500" b="1">
              <a:solidFill>
                <a:srgbClr val="6AA84F"/>
              </a:solidFill>
              <a:latin typeface="Helvetica Neue"/>
              <a:ea typeface="Helvetica Neue"/>
              <a:cs typeface="Helvetica Neue"/>
              <a:sym typeface="Helvetica Neue"/>
            </a:endParaRPr>
          </a:p>
          <a:p>
            <a:pPr marL="914400" lvl="1" indent="-323850" algn="l" rtl="0">
              <a:lnSpc>
                <a:spcPct val="150000"/>
              </a:lnSpc>
              <a:spcBef>
                <a:spcPts val="0"/>
              </a:spcBef>
              <a:spcAft>
                <a:spcPts val="0"/>
              </a:spcAft>
              <a:buClr>
                <a:srgbClr val="6AA84F"/>
              </a:buClr>
              <a:buSzPts val="1500"/>
              <a:buFont typeface="Helvetica Neue"/>
              <a:buChar char="○"/>
            </a:pPr>
            <a:r>
              <a:rPr lang="en" sz="1500" b="1">
                <a:solidFill>
                  <a:srgbClr val="6AA84F"/>
                </a:solidFill>
                <a:latin typeface="Helvetica Neue"/>
                <a:ea typeface="Helvetica Neue"/>
                <a:cs typeface="Helvetica Neue"/>
                <a:sym typeface="Helvetica Neue"/>
              </a:rPr>
              <a:t>Case Management Programs</a:t>
            </a:r>
            <a:endParaRPr sz="1500" b="1">
              <a:solidFill>
                <a:srgbClr val="6AA84F"/>
              </a:solidFill>
              <a:latin typeface="Helvetica Neue"/>
              <a:ea typeface="Helvetica Neue"/>
              <a:cs typeface="Helvetica Neue"/>
              <a:sym typeface="Helvetica Neue"/>
            </a:endParaRPr>
          </a:p>
          <a:p>
            <a:pPr marL="914400" lvl="1" indent="-323850" algn="l" rtl="0">
              <a:lnSpc>
                <a:spcPct val="150000"/>
              </a:lnSpc>
              <a:spcBef>
                <a:spcPts val="0"/>
              </a:spcBef>
              <a:spcAft>
                <a:spcPts val="0"/>
              </a:spcAft>
              <a:buClr>
                <a:srgbClr val="6AA84F"/>
              </a:buClr>
              <a:buSzPts val="1500"/>
              <a:buFont typeface="Helvetica Neue"/>
              <a:buChar char="○"/>
            </a:pPr>
            <a:r>
              <a:rPr lang="en" sz="1500" b="1">
                <a:solidFill>
                  <a:srgbClr val="6AA84F"/>
                </a:solidFill>
                <a:latin typeface="Helvetica Neue"/>
                <a:ea typeface="Helvetica Neue"/>
                <a:cs typeface="Helvetica Neue"/>
                <a:sym typeface="Helvetica Neue"/>
              </a:rPr>
              <a:t>Publish MMH Billing Guidance for OB Screening &amp; Postpartum Home Visiting (Doulas, RNs etc)  </a:t>
            </a:r>
            <a:endParaRPr sz="1500" b="1">
              <a:solidFill>
                <a:srgbClr val="6AA84F"/>
              </a:solidFill>
              <a:latin typeface="Helvetica Neue"/>
              <a:ea typeface="Helvetica Neue"/>
              <a:cs typeface="Helvetica Neue"/>
              <a:sym typeface="Helvetica Neue"/>
            </a:endParaRPr>
          </a:p>
          <a:p>
            <a:pPr marL="457200" lvl="0" indent="-342900" algn="l" rtl="0">
              <a:lnSpc>
                <a:spcPct val="150000"/>
              </a:lnSpc>
              <a:spcBef>
                <a:spcPts val="0"/>
              </a:spcBef>
              <a:spcAft>
                <a:spcPts val="0"/>
              </a:spcAft>
              <a:buClr>
                <a:srgbClr val="6AA84F"/>
              </a:buClr>
              <a:buSzPts val="1800"/>
              <a:buFont typeface="Helvetica Neue"/>
              <a:buChar char="●"/>
            </a:pPr>
            <a:r>
              <a:rPr lang="en" sz="1800" b="1">
                <a:solidFill>
                  <a:srgbClr val="6AA84F"/>
                </a:solidFill>
                <a:latin typeface="Helvetica Neue"/>
                <a:ea typeface="Helvetica Neue"/>
                <a:cs typeface="Helvetica Neue"/>
                <a:sym typeface="Helvetica Neue"/>
              </a:rPr>
              <a:t>Plant Comprehensive Dyadic Maternity Care Center FQHCs starting in Maternity Care Deserts (Philanthropy)</a:t>
            </a:r>
            <a:endParaRPr sz="1800" b="1">
              <a:solidFill>
                <a:srgbClr val="6AA84F"/>
              </a:solidFill>
              <a:latin typeface="Helvetica Neue"/>
              <a:ea typeface="Helvetica Neue"/>
              <a:cs typeface="Helvetica Neue"/>
              <a:sym typeface="Helvetica Neue"/>
            </a:endParaRPr>
          </a:p>
          <a:p>
            <a:pPr marL="457200" lvl="0" indent="-342900" algn="l" rtl="0">
              <a:lnSpc>
                <a:spcPct val="150000"/>
              </a:lnSpc>
              <a:spcBef>
                <a:spcPts val="0"/>
              </a:spcBef>
              <a:spcAft>
                <a:spcPts val="0"/>
              </a:spcAft>
              <a:buClr>
                <a:srgbClr val="6AA84F"/>
              </a:buClr>
              <a:buSzPts val="1800"/>
              <a:buFont typeface="Helvetica Neue"/>
              <a:buChar char="●"/>
            </a:pPr>
            <a:r>
              <a:rPr lang="en" sz="1800" b="1">
                <a:solidFill>
                  <a:srgbClr val="6AA84F"/>
                </a:solidFill>
                <a:latin typeface="Helvetica Neue"/>
                <a:ea typeface="Helvetica Neue"/>
                <a:cs typeface="Helvetica Neue"/>
                <a:sym typeface="Helvetica Neue"/>
              </a:rPr>
              <a:t>Provide 12 weeks Paid Maternity Leave </a:t>
            </a:r>
            <a:endParaRPr sz="1800" b="1">
              <a:solidFill>
                <a:srgbClr val="6AA84F"/>
              </a:solidFill>
              <a:latin typeface="Helvetica Neue"/>
              <a:ea typeface="Helvetica Neue"/>
              <a:cs typeface="Helvetica Neue"/>
              <a:sym typeface="Helvetica Neue"/>
            </a:endParaRPr>
          </a:p>
          <a:p>
            <a:pPr marL="0" lvl="0" indent="0" algn="l" rtl="0">
              <a:lnSpc>
                <a:spcPct val="115000"/>
              </a:lnSpc>
              <a:spcBef>
                <a:spcPts val="100"/>
              </a:spcBef>
              <a:spcAft>
                <a:spcPts val="0"/>
              </a:spcAft>
              <a:buNone/>
            </a:pPr>
            <a:endParaRPr sz="2000" b="1">
              <a:solidFill>
                <a:srgbClr val="6AA84F"/>
              </a:solidFill>
              <a:latin typeface="Helvetica Neue"/>
              <a:ea typeface="Helvetica Neue"/>
              <a:cs typeface="Helvetica Neue"/>
              <a:sym typeface="Helvetica Neue"/>
            </a:endParaRPr>
          </a:p>
          <a:p>
            <a:pPr marL="0" lvl="0" indent="0" algn="l" rtl="0">
              <a:lnSpc>
                <a:spcPct val="115000"/>
              </a:lnSpc>
              <a:spcBef>
                <a:spcPts val="100"/>
              </a:spcBef>
              <a:spcAft>
                <a:spcPts val="0"/>
              </a:spcAft>
              <a:buClr>
                <a:schemeClr val="dk1"/>
              </a:buClr>
              <a:buSzPts val="1100"/>
              <a:buFont typeface="Arial"/>
              <a:buNone/>
            </a:pPr>
            <a:endParaRPr sz="2000" b="1">
              <a:solidFill>
                <a:srgbClr val="6AA84F"/>
              </a:solidFill>
              <a:latin typeface="Helvetica Neue"/>
              <a:ea typeface="Helvetica Neue"/>
              <a:cs typeface="Helvetica Neue"/>
              <a:sym typeface="Helvetica Neue"/>
            </a:endParaRPr>
          </a:p>
          <a:p>
            <a:pPr marL="0" lvl="0" indent="0" algn="l" rtl="0">
              <a:spcBef>
                <a:spcPts val="0"/>
              </a:spcBef>
              <a:spcAft>
                <a:spcPts val="0"/>
              </a:spcAft>
              <a:buNone/>
            </a:pPr>
            <a:endParaRPr sz="2500">
              <a:solidFill>
                <a:schemeClr val="dk2"/>
              </a:solidFill>
              <a:latin typeface="Helvetica Neue"/>
              <a:ea typeface="Helvetica Neue"/>
              <a:cs typeface="Helvetica Neue"/>
              <a:sym typeface="Helvetica Neue"/>
            </a:endParaRPr>
          </a:p>
          <a:p>
            <a:pPr marL="342900" lvl="0" indent="0" algn="l" rtl="0">
              <a:spcBef>
                <a:spcPts val="0"/>
              </a:spcBef>
              <a:spcAft>
                <a:spcPts val="0"/>
              </a:spcAft>
              <a:buNone/>
            </a:pPr>
            <a:endParaRPr sz="1300" i="1">
              <a:solidFill>
                <a:schemeClr val="dk2"/>
              </a:solidFill>
              <a:latin typeface="Helvetica Neue"/>
              <a:ea typeface="Helvetica Neue"/>
              <a:cs typeface="Helvetica Neue"/>
              <a:sym typeface="Helvetica Neue"/>
            </a:endParaRPr>
          </a:p>
        </p:txBody>
      </p:sp>
      <p:pic>
        <p:nvPicPr>
          <p:cNvPr id="1243" name="Google Shape;1243;p222"/>
          <p:cNvPicPr preferRelativeResize="0"/>
          <p:nvPr/>
        </p:nvPicPr>
        <p:blipFill rotWithShape="1">
          <a:blip r:embed="rId3">
            <a:alphaModFix/>
          </a:blip>
          <a:srcRect t="32607" b="31338"/>
          <a:stretch/>
        </p:blipFill>
        <p:spPr>
          <a:xfrm>
            <a:off x="34375" y="-23540"/>
            <a:ext cx="9144001" cy="977675"/>
          </a:xfrm>
          <a:prstGeom prst="rect">
            <a:avLst/>
          </a:prstGeom>
          <a:noFill/>
          <a:ln>
            <a:noFill/>
          </a:ln>
        </p:spPr>
      </p:pic>
      <p:sp>
        <p:nvSpPr>
          <p:cNvPr id="1244" name="Google Shape;1244;p222"/>
          <p:cNvSpPr txBox="1"/>
          <p:nvPr/>
        </p:nvSpPr>
        <p:spPr>
          <a:xfrm>
            <a:off x="616551" y="123000"/>
            <a:ext cx="81759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Recommendations</a:t>
            </a:r>
            <a:endParaRPr sz="3000" b="1">
              <a:solidFill>
                <a:schemeClr val="lt1"/>
              </a:solidFill>
              <a:latin typeface="Montserrat"/>
              <a:ea typeface="Montserrat"/>
              <a:cs typeface="Montserrat"/>
              <a:sym typeface="Montserrat"/>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187"/>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912" name="Google Shape;912;p187"/>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913" name="Google Shape;913;p187"/>
          <p:cNvPicPr preferRelativeResize="0"/>
          <p:nvPr/>
        </p:nvPicPr>
        <p:blipFill>
          <a:blip r:embed="rId3">
            <a:alphaModFix/>
          </a:blip>
          <a:stretch>
            <a:fillRect/>
          </a:stretch>
        </p:blipFill>
        <p:spPr>
          <a:xfrm>
            <a:off x="0" y="0"/>
            <a:ext cx="9144000" cy="5143500"/>
          </a:xfrm>
          <a:prstGeom prst="rect">
            <a:avLst/>
          </a:prstGeom>
          <a:noFill/>
          <a:ln>
            <a:noFill/>
          </a:ln>
        </p:spPr>
      </p:pic>
      <p:sp>
        <p:nvSpPr>
          <p:cNvPr id="914" name="Google Shape;914;p187"/>
          <p:cNvSpPr txBox="1"/>
          <p:nvPr/>
        </p:nvSpPr>
        <p:spPr>
          <a:xfrm>
            <a:off x="311700" y="1049125"/>
            <a:ext cx="8832300" cy="366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i="1">
                <a:solidFill>
                  <a:srgbClr val="280071"/>
                </a:solidFill>
                <a:latin typeface="Georgia"/>
                <a:ea typeface="Georgia"/>
                <a:cs typeface="Georgia"/>
                <a:sym typeface="Georgia"/>
              </a:rPr>
              <a:t>Why Maternal Mental Health?</a:t>
            </a:r>
            <a:endParaRPr sz="2000" b="1" i="1">
              <a:solidFill>
                <a:srgbClr val="280071"/>
              </a:solidFill>
              <a:latin typeface="Georgia"/>
              <a:ea typeface="Georgia"/>
              <a:cs typeface="Georgia"/>
              <a:sym typeface="Georgia"/>
            </a:endParaRPr>
          </a:p>
          <a:p>
            <a:pPr marL="0" lvl="0" indent="0" algn="l" rtl="0">
              <a:spcBef>
                <a:spcPts val="1000"/>
              </a:spcBef>
              <a:spcAft>
                <a:spcPts val="0"/>
              </a:spcAft>
              <a:buNone/>
            </a:pPr>
            <a:r>
              <a:rPr lang="en" sz="1800" b="1">
                <a:solidFill>
                  <a:srgbClr val="407EC9"/>
                </a:solidFill>
                <a:latin typeface="Helvetica Neue"/>
                <a:ea typeface="Helvetica Neue"/>
                <a:cs typeface="Helvetica Neue"/>
                <a:sym typeface="Helvetica Neue"/>
              </a:rPr>
              <a:t>Postpartum Depression (PPD) - Researched First </a:t>
            </a:r>
            <a:endParaRPr sz="1800" b="1">
              <a:solidFill>
                <a:srgbClr val="407EC9"/>
              </a:solidFill>
              <a:latin typeface="Helvetica Neue"/>
              <a:ea typeface="Helvetica Neue"/>
              <a:cs typeface="Helvetica Neue"/>
              <a:sym typeface="Helvetica Neue"/>
            </a:endParaRPr>
          </a:p>
          <a:p>
            <a:pPr marL="457200" lvl="0" indent="-336550" algn="l" rtl="0">
              <a:spcBef>
                <a:spcPts val="1000"/>
              </a:spcBef>
              <a:spcAft>
                <a:spcPts val="0"/>
              </a:spcAft>
              <a:buClr>
                <a:srgbClr val="280071"/>
              </a:buClr>
              <a:buSzPts val="1700"/>
              <a:buFont typeface="Helvetica Neue"/>
              <a:buChar char="•"/>
            </a:pPr>
            <a:r>
              <a:rPr lang="en" sz="1700">
                <a:solidFill>
                  <a:srgbClr val="280071"/>
                </a:solidFill>
                <a:latin typeface="Helvetica Neue"/>
                <a:ea typeface="Helvetica Neue"/>
                <a:cs typeface="Helvetica Neue"/>
                <a:sym typeface="Helvetica Neue"/>
              </a:rPr>
              <a:t>Onset of new disorders in pregnancy, pre-existing untreated depression</a:t>
            </a:r>
            <a:endParaRPr sz="1700">
              <a:solidFill>
                <a:srgbClr val="280071"/>
              </a:solidFill>
              <a:latin typeface="Helvetica Neue"/>
              <a:ea typeface="Helvetica Neue"/>
              <a:cs typeface="Helvetica Neue"/>
              <a:sym typeface="Helvetica Neue"/>
            </a:endParaRPr>
          </a:p>
          <a:p>
            <a:pPr marL="457200" lvl="0" indent="-336550" algn="l" rtl="0">
              <a:spcBef>
                <a:spcPts val="0"/>
              </a:spcBef>
              <a:spcAft>
                <a:spcPts val="0"/>
              </a:spcAft>
              <a:buClr>
                <a:srgbClr val="280071"/>
              </a:buClr>
              <a:buSzPts val="1700"/>
              <a:buFont typeface="Helvetica Neue"/>
              <a:buChar char="•"/>
            </a:pPr>
            <a:r>
              <a:rPr lang="en" sz="1700">
                <a:solidFill>
                  <a:srgbClr val="280071"/>
                </a:solidFill>
                <a:latin typeface="Helvetica Neue"/>
                <a:ea typeface="Helvetica Neue"/>
                <a:cs typeface="Helvetica Neue"/>
                <a:sym typeface="Helvetica Neue"/>
              </a:rPr>
              <a:t>Not Accurate as an Umbrella Term -“Do No Harm”</a:t>
            </a:r>
            <a:endParaRPr sz="1700">
              <a:solidFill>
                <a:srgbClr val="280071"/>
              </a:solidFill>
              <a:latin typeface="Helvetica Neue"/>
              <a:ea typeface="Helvetica Neue"/>
              <a:cs typeface="Helvetica Neue"/>
              <a:sym typeface="Helvetica Neue"/>
            </a:endParaRPr>
          </a:p>
          <a:p>
            <a:pPr marL="0" lvl="0" indent="0" algn="l" rtl="0">
              <a:spcBef>
                <a:spcPts val="1000"/>
              </a:spcBef>
              <a:spcAft>
                <a:spcPts val="0"/>
              </a:spcAft>
              <a:buNone/>
            </a:pPr>
            <a:r>
              <a:rPr lang="en" sz="1800" b="1">
                <a:solidFill>
                  <a:srgbClr val="407EC9"/>
                </a:solidFill>
                <a:latin typeface="Helvetica Neue"/>
                <a:ea typeface="Helvetica Neue"/>
                <a:cs typeface="Helvetica Neue"/>
                <a:sym typeface="Helvetica Neue"/>
              </a:rPr>
              <a:t>Perinatal Mood and Anxiety Disorders - Used by Mental Health Clinicians</a:t>
            </a:r>
            <a:endParaRPr sz="1800" b="1">
              <a:solidFill>
                <a:srgbClr val="407EC9"/>
              </a:solidFill>
              <a:latin typeface="Helvetica Neue"/>
              <a:ea typeface="Helvetica Neue"/>
              <a:cs typeface="Helvetica Neue"/>
              <a:sym typeface="Helvetica Neue"/>
            </a:endParaRPr>
          </a:p>
          <a:p>
            <a:pPr marL="457200" lvl="0" indent="-336550" algn="l" rtl="0">
              <a:spcBef>
                <a:spcPts val="1000"/>
              </a:spcBef>
              <a:spcAft>
                <a:spcPts val="0"/>
              </a:spcAft>
              <a:buClr>
                <a:srgbClr val="280071"/>
              </a:buClr>
              <a:buSzPts val="1700"/>
              <a:buFont typeface="Helvetica Neue"/>
              <a:buChar char="•"/>
            </a:pPr>
            <a:r>
              <a:rPr lang="en" sz="1700">
                <a:solidFill>
                  <a:srgbClr val="280071"/>
                </a:solidFill>
                <a:latin typeface="Helvetica Neue"/>
                <a:ea typeface="Helvetica Neue"/>
                <a:cs typeface="Helvetica Neue"/>
                <a:sym typeface="Helvetica Neue"/>
              </a:rPr>
              <a:t>“</a:t>
            </a:r>
            <a:r>
              <a:rPr lang="en" sz="1700" b="1">
                <a:solidFill>
                  <a:srgbClr val="280071"/>
                </a:solidFill>
                <a:latin typeface="Helvetica Neue"/>
                <a:ea typeface="Helvetica Neue"/>
                <a:cs typeface="Helvetica Neue"/>
                <a:sym typeface="Helvetica Neue"/>
              </a:rPr>
              <a:t>PMAD</a:t>
            </a:r>
            <a:r>
              <a:rPr lang="en" sz="1700">
                <a:solidFill>
                  <a:srgbClr val="280071"/>
                </a:solidFill>
                <a:latin typeface="Helvetica Neue"/>
                <a:ea typeface="Helvetica Neue"/>
                <a:cs typeface="Helvetica Neue"/>
                <a:sym typeface="Helvetica Neue"/>
              </a:rPr>
              <a:t>” has become a no-no</a:t>
            </a:r>
            <a:endParaRPr sz="1700">
              <a:solidFill>
                <a:srgbClr val="280071"/>
              </a:solidFill>
              <a:latin typeface="Helvetica Neue"/>
              <a:ea typeface="Helvetica Neue"/>
              <a:cs typeface="Helvetica Neue"/>
              <a:sym typeface="Helvetica Neue"/>
            </a:endParaRPr>
          </a:p>
          <a:p>
            <a:pPr marL="0" lvl="0" indent="0" algn="l" rtl="0">
              <a:spcBef>
                <a:spcPts val="1000"/>
              </a:spcBef>
              <a:spcAft>
                <a:spcPts val="0"/>
              </a:spcAft>
              <a:buNone/>
            </a:pPr>
            <a:r>
              <a:rPr lang="en" sz="1800" b="1">
                <a:solidFill>
                  <a:srgbClr val="407EC9"/>
                </a:solidFill>
                <a:latin typeface="Helvetica Neue"/>
                <a:ea typeface="Helvetica Neue"/>
                <a:cs typeface="Helvetica Neue"/>
                <a:sym typeface="Helvetica Neue"/>
              </a:rPr>
              <a:t>Maternal Mental Health / MMH Disorders</a:t>
            </a:r>
            <a:endParaRPr sz="1800" b="1">
              <a:solidFill>
                <a:srgbClr val="407EC9"/>
              </a:solidFill>
              <a:latin typeface="Helvetica Neue"/>
              <a:ea typeface="Helvetica Neue"/>
              <a:cs typeface="Helvetica Neue"/>
              <a:sym typeface="Helvetica Neue"/>
            </a:endParaRPr>
          </a:p>
          <a:p>
            <a:pPr marL="457200" lvl="0" indent="-336550" algn="l" rtl="0">
              <a:spcBef>
                <a:spcPts val="1000"/>
              </a:spcBef>
              <a:spcAft>
                <a:spcPts val="0"/>
              </a:spcAft>
              <a:buClr>
                <a:srgbClr val="280071"/>
              </a:buClr>
              <a:buSzPts val="1700"/>
              <a:buFont typeface="Helvetica Neue"/>
              <a:buChar char="•"/>
            </a:pPr>
            <a:r>
              <a:rPr lang="en" sz="1700">
                <a:solidFill>
                  <a:srgbClr val="280071"/>
                </a:solidFill>
                <a:latin typeface="Helvetica Neue"/>
                <a:ea typeface="Helvetica Neue"/>
                <a:cs typeface="Helvetica Neue"/>
                <a:sym typeface="Helvetica Neue"/>
              </a:rPr>
              <a:t>Easy for non-clinicians to understand </a:t>
            </a:r>
            <a:endParaRPr sz="1700">
              <a:solidFill>
                <a:srgbClr val="280071"/>
              </a:solidFill>
              <a:latin typeface="Helvetica Neue"/>
              <a:ea typeface="Helvetica Neue"/>
              <a:cs typeface="Helvetica Neue"/>
              <a:sym typeface="Helvetica Neue"/>
            </a:endParaRPr>
          </a:p>
          <a:p>
            <a:pPr marL="457200" lvl="0" indent="-336550" algn="l" rtl="0">
              <a:spcBef>
                <a:spcPts val="0"/>
              </a:spcBef>
              <a:spcAft>
                <a:spcPts val="0"/>
              </a:spcAft>
              <a:buClr>
                <a:srgbClr val="280071"/>
              </a:buClr>
              <a:buSzPts val="1700"/>
              <a:buFont typeface="Helvetica Neue"/>
              <a:buChar char="•"/>
            </a:pPr>
            <a:r>
              <a:rPr lang="en" sz="1700">
                <a:solidFill>
                  <a:srgbClr val="280071"/>
                </a:solidFill>
                <a:latin typeface="Helvetica Neue"/>
                <a:ea typeface="Helvetica Neue"/>
                <a:cs typeface="Helvetica Neue"/>
                <a:sym typeface="Helvetica Neue"/>
              </a:rPr>
              <a:t>Leaves no disorder or time period out</a:t>
            </a:r>
            <a:endParaRPr sz="1700">
              <a:solidFill>
                <a:srgbClr val="280071"/>
              </a:solidFill>
              <a:latin typeface="Helvetica Neue"/>
              <a:ea typeface="Helvetica Neue"/>
              <a:cs typeface="Helvetica Neue"/>
              <a:sym typeface="Helvetica Neue"/>
            </a:endParaRPr>
          </a:p>
          <a:p>
            <a:pPr marL="457200" lvl="0" indent="-336550" algn="l" rtl="0">
              <a:spcBef>
                <a:spcPts val="0"/>
              </a:spcBef>
              <a:spcAft>
                <a:spcPts val="0"/>
              </a:spcAft>
              <a:buClr>
                <a:srgbClr val="280071"/>
              </a:buClr>
              <a:buSzPts val="1700"/>
              <a:buFont typeface="Helvetica Neue"/>
              <a:buChar char="•"/>
            </a:pPr>
            <a:r>
              <a:rPr lang="en" sz="1700">
                <a:solidFill>
                  <a:srgbClr val="280071"/>
                </a:solidFill>
                <a:latin typeface="Helvetica Neue"/>
                <a:ea typeface="Helvetica Neue"/>
                <a:cs typeface="Helvetica Neue"/>
                <a:sym typeface="Helvetica Neue"/>
              </a:rPr>
              <a:t>Hopeful</a:t>
            </a:r>
            <a:endParaRPr sz="3000" b="1">
              <a:solidFill>
                <a:srgbClr val="407EC9"/>
              </a:solidFill>
              <a:latin typeface="Helvetica Neue"/>
              <a:ea typeface="Helvetica Neue"/>
              <a:cs typeface="Helvetica Neue"/>
              <a:sym typeface="Helvetica Neue"/>
            </a:endParaRPr>
          </a:p>
        </p:txBody>
      </p:sp>
      <p:pic>
        <p:nvPicPr>
          <p:cNvPr id="915" name="Google Shape;915;p187"/>
          <p:cNvPicPr preferRelativeResize="0"/>
          <p:nvPr/>
        </p:nvPicPr>
        <p:blipFill rotWithShape="1">
          <a:blip r:embed="rId4">
            <a:alphaModFix/>
          </a:blip>
          <a:srcRect b="11637"/>
          <a:stretch/>
        </p:blipFill>
        <p:spPr>
          <a:xfrm>
            <a:off x="6384125" y="3146125"/>
            <a:ext cx="1885950" cy="1245700"/>
          </a:xfrm>
          <a:prstGeom prst="rect">
            <a:avLst/>
          </a:prstGeom>
          <a:noFill/>
          <a:ln>
            <a:noFill/>
          </a:ln>
        </p:spPr>
      </p:pic>
      <p:pic>
        <p:nvPicPr>
          <p:cNvPr id="916" name="Google Shape;916;p187"/>
          <p:cNvPicPr preferRelativeResize="0"/>
          <p:nvPr/>
        </p:nvPicPr>
        <p:blipFill rotWithShape="1">
          <a:blip r:embed="rId5">
            <a:alphaModFix/>
          </a:blip>
          <a:srcRect t="32607" b="31338"/>
          <a:stretch/>
        </p:blipFill>
        <p:spPr>
          <a:xfrm>
            <a:off x="0" y="10707"/>
            <a:ext cx="9144001" cy="977675"/>
          </a:xfrm>
          <a:prstGeom prst="rect">
            <a:avLst/>
          </a:prstGeom>
          <a:noFill/>
          <a:ln>
            <a:noFill/>
          </a:ln>
        </p:spPr>
      </p:pic>
      <p:sp>
        <p:nvSpPr>
          <p:cNvPr id="917" name="Google Shape;917;p187"/>
          <p:cNvSpPr txBox="1"/>
          <p:nvPr/>
        </p:nvSpPr>
        <p:spPr>
          <a:xfrm>
            <a:off x="616541" y="122999"/>
            <a:ext cx="71085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Terms We Use </a:t>
            </a:r>
            <a:endParaRPr sz="3000" b="1">
              <a:solidFill>
                <a:schemeClr val="lt1"/>
              </a:solidFill>
              <a:latin typeface="Montserrat"/>
              <a:ea typeface="Montserrat"/>
              <a:cs typeface="Montserrat"/>
              <a:sym typeface="Montserra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pic>
        <p:nvPicPr>
          <p:cNvPr id="1249" name="Google Shape;1249;p223" title="rural learning collaborative (1).png"/>
          <p:cNvPicPr preferRelativeResize="0"/>
          <p:nvPr/>
        </p:nvPicPr>
        <p:blipFill rotWithShape="1">
          <a:blip r:embed="rId3">
            <a:alphaModFix/>
          </a:blip>
          <a:srcRect/>
          <a:stretch/>
        </p:blipFill>
        <p:spPr>
          <a:xfrm>
            <a:off x="1069" y="0"/>
            <a:ext cx="9141859" cy="5143499"/>
          </a:xfrm>
          <a:prstGeom prst="rect">
            <a:avLst/>
          </a:prstGeom>
          <a:noFill/>
          <a:ln>
            <a:noFill/>
          </a:ln>
        </p:spPr>
      </p:pic>
      <p:sp>
        <p:nvSpPr>
          <p:cNvPr id="1250" name="Google Shape;1250;p223"/>
          <p:cNvSpPr txBox="1"/>
          <p:nvPr/>
        </p:nvSpPr>
        <p:spPr>
          <a:xfrm>
            <a:off x="1372725" y="3850500"/>
            <a:ext cx="47187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262626"/>
              </a:solidFill>
              <a:latin typeface="Helvetica Neue"/>
              <a:ea typeface="Helvetica Neue"/>
              <a:cs typeface="Helvetica Neue"/>
              <a:sym typeface="Helvetica Neue"/>
            </a:endParaRPr>
          </a:p>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rgbClr val="262626"/>
                </a:solidFill>
                <a:latin typeface="Helvetica Neue"/>
                <a:ea typeface="Helvetica Neue"/>
                <a:cs typeface="Helvetica Neue"/>
                <a:sym typeface="Helvetica Neue"/>
              </a:rPr>
              <a:t>Learn More:</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r>
              <a:rPr lang="en" sz="1500" b="1" i="0" u="none" strike="noStrike" cap="none">
                <a:solidFill>
                  <a:srgbClr val="262626"/>
                </a:solidFill>
                <a:latin typeface="Helvetica Neue"/>
                <a:ea typeface="Helvetica Neue"/>
                <a:cs typeface="Helvetica Neue"/>
                <a:sym typeface="Helvetica Neue"/>
              </a:rPr>
              <a:t>www.policycentermmh.org/rht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280071"/>
        </a:solidFill>
        <a:effectLst/>
      </p:bgPr>
    </p:bg>
    <p:spTree>
      <p:nvGrpSpPr>
        <p:cNvPr id="1" name="Shape 1254"/>
        <p:cNvGrpSpPr/>
        <p:nvPr/>
      </p:nvGrpSpPr>
      <p:grpSpPr>
        <a:xfrm>
          <a:off x="0" y="0"/>
          <a:ext cx="0" cy="0"/>
          <a:chOff x="0" y="0"/>
          <a:chExt cx="0" cy="0"/>
        </a:xfrm>
      </p:grpSpPr>
      <p:sp>
        <p:nvSpPr>
          <p:cNvPr id="1255" name="Google Shape;1255;p224"/>
          <p:cNvSpPr txBox="1">
            <a:spLocks noGrp="1"/>
          </p:cNvSpPr>
          <p:nvPr>
            <p:ph type="title"/>
          </p:nvPr>
        </p:nvSpPr>
        <p:spPr>
          <a:xfrm>
            <a:off x="447450" y="198850"/>
            <a:ext cx="8249100" cy="685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300"/>
              </a:spcBef>
              <a:spcAft>
                <a:spcPts val="900"/>
              </a:spcAft>
              <a:buClr>
                <a:schemeClr val="dk1"/>
              </a:buClr>
              <a:buSzPts val="1100"/>
              <a:buFont typeface="Arial"/>
              <a:buNone/>
            </a:pPr>
            <a:r>
              <a:rPr lang="en" sz="2717" b="1">
                <a:solidFill>
                  <a:schemeClr val="lt1"/>
                </a:solidFill>
                <a:latin typeface="Montserrat"/>
                <a:ea typeface="Montserrat"/>
                <a:cs typeface="Montserrat"/>
                <a:sym typeface="Montserrat"/>
              </a:rPr>
              <a:t>Now is the Time for Maternal Mental Health! </a:t>
            </a:r>
            <a:endParaRPr sz="2717" b="1">
              <a:solidFill>
                <a:schemeClr val="lt1"/>
              </a:solidFill>
              <a:latin typeface="Montserrat"/>
              <a:ea typeface="Montserrat"/>
              <a:cs typeface="Montserrat"/>
              <a:sym typeface="Montserrat"/>
            </a:endParaRPr>
          </a:p>
        </p:txBody>
      </p:sp>
      <p:pic>
        <p:nvPicPr>
          <p:cNvPr id="1256" name="Google Shape;1256;p224"/>
          <p:cNvPicPr preferRelativeResize="0"/>
          <p:nvPr/>
        </p:nvPicPr>
        <p:blipFill rotWithShape="1">
          <a:blip r:embed="rId3">
            <a:alphaModFix/>
          </a:blip>
          <a:srcRect/>
          <a:stretch/>
        </p:blipFill>
        <p:spPr>
          <a:xfrm>
            <a:off x="0" y="978400"/>
            <a:ext cx="9144000" cy="2310388"/>
          </a:xfrm>
          <a:prstGeom prst="rect">
            <a:avLst/>
          </a:prstGeom>
          <a:noFill/>
          <a:ln>
            <a:noFill/>
          </a:ln>
        </p:spPr>
      </p:pic>
      <p:sp>
        <p:nvSpPr>
          <p:cNvPr id="1257" name="Google Shape;1257;p224"/>
          <p:cNvSpPr/>
          <p:nvPr/>
        </p:nvSpPr>
        <p:spPr>
          <a:xfrm>
            <a:off x="0" y="3288800"/>
            <a:ext cx="9144000" cy="18549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258" name="Google Shape;1258;p224"/>
          <p:cNvSpPr txBox="1"/>
          <p:nvPr/>
        </p:nvSpPr>
        <p:spPr>
          <a:xfrm>
            <a:off x="232800" y="3718200"/>
            <a:ext cx="8678400" cy="5568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300"/>
              </a:spcBef>
              <a:spcAft>
                <a:spcPts val="900"/>
              </a:spcAft>
              <a:buClr>
                <a:srgbClr val="000000"/>
              </a:buClr>
              <a:buSzPts val="2417"/>
              <a:buFont typeface="Arial"/>
              <a:buNone/>
            </a:pPr>
            <a:r>
              <a:rPr lang="en" sz="2417" b="1" i="0" u="none" strike="noStrike" cap="none">
                <a:solidFill>
                  <a:srgbClr val="FF585D"/>
                </a:solidFill>
                <a:latin typeface="Helvetica Neue"/>
                <a:ea typeface="Helvetica Neue"/>
                <a:cs typeface="Helvetica Neue"/>
                <a:sym typeface="Helvetica Neue"/>
              </a:rPr>
              <a:t>Learn More: www.PolicyCenterMMH.org</a:t>
            </a:r>
            <a:endParaRPr sz="2417" b="1" i="0" u="none" strike="noStrike" cap="none">
              <a:solidFill>
                <a:srgbClr val="FF585D"/>
              </a:solidFill>
              <a:latin typeface="Helvetica Neue"/>
              <a:ea typeface="Helvetica Neue"/>
              <a:cs typeface="Helvetica Neue"/>
              <a:sym typeface="Helvetica Neue"/>
            </a:endParaRPr>
          </a:p>
        </p:txBody>
      </p:sp>
      <p:pic>
        <p:nvPicPr>
          <p:cNvPr id="1259" name="Google Shape;1259;p224"/>
          <p:cNvPicPr preferRelativeResize="0"/>
          <p:nvPr/>
        </p:nvPicPr>
        <p:blipFill rotWithShape="1">
          <a:blip r:embed="rId4">
            <a:alphaModFix/>
          </a:blip>
          <a:srcRect t="11124" b="11132"/>
          <a:stretch/>
        </p:blipFill>
        <p:spPr>
          <a:xfrm>
            <a:off x="-613175" y="2494725"/>
            <a:ext cx="11696700" cy="1318725"/>
          </a:xfrm>
          <a:prstGeom prst="rect">
            <a:avLst/>
          </a:prstGeom>
          <a:noFill/>
          <a:ln>
            <a:noFill/>
          </a:ln>
        </p:spPr>
      </p:pic>
      <p:pic>
        <p:nvPicPr>
          <p:cNvPr id="1260" name="Google Shape;1260;p224"/>
          <p:cNvPicPr preferRelativeResize="0"/>
          <p:nvPr/>
        </p:nvPicPr>
        <p:blipFill rotWithShape="1">
          <a:blip r:embed="rId5">
            <a:alphaModFix/>
          </a:blip>
          <a:srcRect/>
          <a:stretch/>
        </p:blipFill>
        <p:spPr>
          <a:xfrm>
            <a:off x="2827212" y="3927750"/>
            <a:ext cx="3434674" cy="15205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188"/>
          <p:cNvSpPr txBox="1">
            <a:spLocks noGrp="1"/>
          </p:cNvSpPr>
          <p:nvPr>
            <p:ph type="sldNum" idx="12"/>
          </p:nvPr>
        </p:nvSpPr>
        <p:spPr>
          <a:xfrm>
            <a:off x="6553200" y="4767263"/>
            <a:ext cx="2133600" cy="273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0000"/>
              </a:buClr>
              <a:buSzPts val="1400"/>
              <a:buFont typeface="Arial"/>
              <a:buNone/>
            </a:pPr>
            <a:fld id="{00000000-1234-1234-1234-123412341234}" type="slidenum">
              <a:rPr lang="en"/>
              <a:t>5</a:t>
            </a:fld>
            <a:endParaRPr/>
          </a:p>
        </p:txBody>
      </p:sp>
      <p:sp>
        <p:nvSpPr>
          <p:cNvPr id="923" name="Google Shape;923;p188"/>
          <p:cNvSpPr txBox="1"/>
          <p:nvPr/>
        </p:nvSpPr>
        <p:spPr>
          <a:xfrm>
            <a:off x="685800" y="584200"/>
            <a:ext cx="317400" cy="35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200">
              <a:solidFill>
                <a:schemeClr val="dk1"/>
              </a:solidFill>
              <a:latin typeface="Calibri"/>
              <a:ea typeface="Calibri"/>
              <a:cs typeface="Calibri"/>
              <a:sym typeface="Calibri"/>
            </a:endParaRPr>
          </a:p>
        </p:txBody>
      </p:sp>
      <p:pic>
        <p:nvPicPr>
          <p:cNvPr id="924" name="Google Shape;924;p188" title="Copy of Figure 2. Severity and Prevalence of MMH Disorders 1.24 (1) (1).png"/>
          <p:cNvPicPr preferRelativeResize="0"/>
          <p:nvPr/>
        </p:nvPicPr>
        <p:blipFill rotWithShape="1">
          <a:blip r:embed="rId3">
            <a:alphaModFix/>
          </a:blip>
          <a:srcRect t="5518"/>
          <a:stretch/>
        </p:blipFill>
        <p:spPr>
          <a:xfrm>
            <a:off x="203229" y="612035"/>
            <a:ext cx="8371075" cy="4449076"/>
          </a:xfrm>
          <a:prstGeom prst="rect">
            <a:avLst/>
          </a:prstGeom>
          <a:noFill/>
          <a:ln>
            <a:noFill/>
          </a:ln>
        </p:spPr>
      </p:pic>
      <p:sp>
        <p:nvSpPr>
          <p:cNvPr id="925" name="Google Shape;925;p188"/>
          <p:cNvSpPr txBox="1"/>
          <p:nvPr/>
        </p:nvSpPr>
        <p:spPr>
          <a:xfrm>
            <a:off x="109266" y="-1"/>
            <a:ext cx="71085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rgbClr val="000099"/>
                </a:solidFill>
                <a:latin typeface="Montserrat"/>
                <a:ea typeface="Montserrat"/>
                <a:cs typeface="Montserrat"/>
                <a:sym typeface="Montserrat"/>
              </a:rPr>
              <a:t>The Range of Disorders </a:t>
            </a:r>
            <a:endParaRPr sz="3000" b="1">
              <a:solidFill>
                <a:srgbClr val="000099"/>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pic>
        <p:nvPicPr>
          <p:cNvPr id="930" name="Google Shape;930;p189"/>
          <p:cNvPicPr preferRelativeResize="0"/>
          <p:nvPr/>
        </p:nvPicPr>
        <p:blipFill>
          <a:blip r:embed="rId3">
            <a:alphaModFix/>
          </a:blip>
          <a:stretch>
            <a:fillRect/>
          </a:stretch>
        </p:blipFill>
        <p:spPr>
          <a:xfrm>
            <a:off x="85725" y="0"/>
            <a:ext cx="9144000" cy="5143500"/>
          </a:xfrm>
          <a:prstGeom prst="rect">
            <a:avLst/>
          </a:prstGeom>
          <a:noFill/>
          <a:ln>
            <a:noFill/>
          </a:ln>
        </p:spPr>
      </p:pic>
      <p:sp>
        <p:nvSpPr>
          <p:cNvPr id="931" name="Google Shape;931;p189"/>
          <p:cNvSpPr txBox="1"/>
          <p:nvPr/>
        </p:nvSpPr>
        <p:spPr>
          <a:xfrm>
            <a:off x="80375" y="666050"/>
            <a:ext cx="8916600" cy="714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600">
              <a:solidFill>
                <a:schemeClr val="dk1"/>
              </a:solidFill>
            </a:endParaRPr>
          </a:p>
          <a:p>
            <a:pPr marL="0" lvl="0" indent="0" algn="l" rtl="0">
              <a:lnSpc>
                <a:spcPct val="100000"/>
              </a:lnSpc>
              <a:spcBef>
                <a:spcPts val="0"/>
              </a:spcBef>
              <a:spcAft>
                <a:spcPts val="0"/>
              </a:spcAft>
              <a:buNone/>
            </a:pPr>
            <a:endParaRPr sz="1600">
              <a:solidFill>
                <a:schemeClr val="dk1"/>
              </a:solidFill>
            </a:endParaRPr>
          </a:p>
        </p:txBody>
      </p:sp>
      <p:sp>
        <p:nvSpPr>
          <p:cNvPr id="932" name="Google Shape;932;p189"/>
          <p:cNvSpPr txBox="1"/>
          <p:nvPr/>
        </p:nvSpPr>
        <p:spPr>
          <a:xfrm>
            <a:off x="537150" y="628650"/>
            <a:ext cx="6583800" cy="3201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600">
              <a:solidFill>
                <a:schemeClr val="dk1"/>
              </a:solidFill>
              <a:latin typeface="Georgia"/>
              <a:ea typeface="Georgia"/>
              <a:cs typeface="Georgia"/>
              <a:sym typeface="Georgia"/>
            </a:endParaRPr>
          </a:p>
          <a:p>
            <a:pPr marL="457200" lvl="0" indent="-431800" algn="l" rtl="0">
              <a:spcBef>
                <a:spcPts val="0"/>
              </a:spcBef>
              <a:spcAft>
                <a:spcPts val="0"/>
              </a:spcAft>
              <a:buClr>
                <a:srgbClr val="407EC9"/>
              </a:buClr>
              <a:buSzPts val="3200"/>
              <a:buFont typeface="Helvetica Neue"/>
              <a:buChar char="➔"/>
            </a:pPr>
            <a:r>
              <a:rPr lang="en" sz="3200" b="1">
                <a:solidFill>
                  <a:srgbClr val="407EC9"/>
                </a:solidFill>
                <a:latin typeface="Helvetica Neue"/>
                <a:ea typeface="Helvetica Neue"/>
                <a:cs typeface="Helvetica Neue"/>
                <a:sym typeface="Helvetica Neue"/>
              </a:rPr>
              <a:t>⅓ Prior to Pregnancy</a:t>
            </a:r>
            <a:endParaRPr sz="3200" b="1">
              <a:solidFill>
                <a:srgbClr val="407EC9"/>
              </a:solidFill>
              <a:latin typeface="Helvetica Neue"/>
              <a:ea typeface="Helvetica Neue"/>
              <a:cs typeface="Helvetica Neue"/>
              <a:sym typeface="Helvetica Neue"/>
            </a:endParaRPr>
          </a:p>
          <a:p>
            <a:pPr marL="457200" lvl="0" indent="0" algn="l" rtl="0">
              <a:spcBef>
                <a:spcPts val="0"/>
              </a:spcBef>
              <a:spcAft>
                <a:spcPts val="0"/>
              </a:spcAft>
              <a:buNone/>
            </a:pPr>
            <a:endParaRPr sz="3200" b="1">
              <a:solidFill>
                <a:srgbClr val="407EC9"/>
              </a:solidFill>
              <a:latin typeface="Helvetica Neue"/>
              <a:ea typeface="Helvetica Neue"/>
              <a:cs typeface="Helvetica Neue"/>
              <a:sym typeface="Helvetica Neue"/>
            </a:endParaRPr>
          </a:p>
          <a:p>
            <a:pPr marL="457200" lvl="0" indent="-431800" algn="l" rtl="0">
              <a:spcBef>
                <a:spcPts val="0"/>
              </a:spcBef>
              <a:spcAft>
                <a:spcPts val="0"/>
              </a:spcAft>
              <a:buClr>
                <a:srgbClr val="407EC9"/>
              </a:buClr>
              <a:buSzPts val="3200"/>
              <a:buFont typeface="Helvetica Neue"/>
              <a:buChar char="➔"/>
            </a:pPr>
            <a:r>
              <a:rPr lang="en" sz="3200" b="1">
                <a:solidFill>
                  <a:srgbClr val="407EC9"/>
                </a:solidFill>
                <a:latin typeface="Helvetica Neue"/>
                <a:ea typeface="Helvetica Neue"/>
                <a:cs typeface="Helvetica Neue"/>
                <a:sym typeface="Helvetica Neue"/>
              </a:rPr>
              <a:t>⅓ During Pregnancy</a:t>
            </a:r>
            <a:endParaRPr sz="3200" b="1">
              <a:solidFill>
                <a:srgbClr val="407EC9"/>
              </a:solidFill>
              <a:latin typeface="Helvetica Neue"/>
              <a:ea typeface="Helvetica Neue"/>
              <a:cs typeface="Helvetica Neue"/>
              <a:sym typeface="Helvetica Neue"/>
            </a:endParaRPr>
          </a:p>
          <a:p>
            <a:pPr marL="457200" lvl="0" indent="0" algn="l" rtl="0">
              <a:spcBef>
                <a:spcPts val="0"/>
              </a:spcBef>
              <a:spcAft>
                <a:spcPts val="0"/>
              </a:spcAft>
              <a:buNone/>
            </a:pPr>
            <a:endParaRPr sz="3200" b="1">
              <a:solidFill>
                <a:srgbClr val="407EC9"/>
              </a:solidFill>
              <a:latin typeface="Helvetica Neue"/>
              <a:ea typeface="Helvetica Neue"/>
              <a:cs typeface="Helvetica Neue"/>
              <a:sym typeface="Helvetica Neue"/>
            </a:endParaRPr>
          </a:p>
          <a:p>
            <a:pPr marL="457200" lvl="0" indent="-431800" algn="l" rtl="0">
              <a:spcBef>
                <a:spcPts val="0"/>
              </a:spcBef>
              <a:spcAft>
                <a:spcPts val="0"/>
              </a:spcAft>
              <a:buClr>
                <a:srgbClr val="407EC9"/>
              </a:buClr>
              <a:buSzPts val="3200"/>
              <a:buFont typeface="Georgia"/>
              <a:buChar char="➔"/>
            </a:pPr>
            <a:r>
              <a:rPr lang="en" sz="3200" b="1">
                <a:solidFill>
                  <a:srgbClr val="407EC9"/>
                </a:solidFill>
                <a:latin typeface="Helvetica Neue"/>
                <a:ea typeface="Helvetica Neue"/>
                <a:cs typeface="Helvetica Neue"/>
                <a:sym typeface="Helvetica Neue"/>
              </a:rPr>
              <a:t>⅓ in the Postpartum</a:t>
            </a:r>
            <a:r>
              <a:rPr lang="en" sz="3200" b="1">
                <a:solidFill>
                  <a:srgbClr val="407EC9"/>
                </a:solidFill>
                <a:latin typeface="Georgia"/>
                <a:ea typeface="Georgia"/>
                <a:cs typeface="Georgia"/>
                <a:sym typeface="Georgia"/>
              </a:rPr>
              <a:t> </a:t>
            </a:r>
            <a:endParaRPr sz="3200" b="1">
              <a:latin typeface="Georgia"/>
              <a:ea typeface="Georgia"/>
              <a:cs typeface="Georgia"/>
              <a:sym typeface="Georgia"/>
            </a:endParaRPr>
          </a:p>
        </p:txBody>
      </p:sp>
      <p:pic>
        <p:nvPicPr>
          <p:cNvPr id="933" name="Google Shape;933;p189"/>
          <p:cNvPicPr preferRelativeResize="0"/>
          <p:nvPr/>
        </p:nvPicPr>
        <p:blipFill>
          <a:blip r:embed="rId4">
            <a:alphaModFix/>
          </a:blip>
          <a:stretch>
            <a:fillRect/>
          </a:stretch>
        </p:blipFill>
        <p:spPr>
          <a:xfrm>
            <a:off x="5789995" y="1127875"/>
            <a:ext cx="2506006" cy="3247800"/>
          </a:xfrm>
          <a:prstGeom prst="rect">
            <a:avLst/>
          </a:prstGeom>
          <a:noFill/>
          <a:ln>
            <a:noFill/>
          </a:ln>
        </p:spPr>
      </p:pic>
      <p:pic>
        <p:nvPicPr>
          <p:cNvPr id="934" name="Google Shape;934;p189"/>
          <p:cNvPicPr preferRelativeResize="0"/>
          <p:nvPr/>
        </p:nvPicPr>
        <p:blipFill rotWithShape="1">
          <a:blip r:embed="rId5">
            <a:alphaModFix/>
          </a:blip>
          <a:srcRect t="32607" b="31338"/>
          <a:stretch/>
        </p:blipFill>
        <p:spPr>
          <a:xfrm>
            <a:off x="0" y="10707"/>
            <a:ext cx="9144001" cy="977675"/>
          </a:xfrm>
          <a:prstGeom prst="rect">
            <a:avLst/>
          </a:prstGeom>
          <a:noFill/>
          <a:ln>
            <a:noFill/>
          </a:ln>
        </p:spPr>
      </p:pic>
      <p:sp>
        <p:nvSpPr>
          <p:cNvPr id="935" name="Google Shape;935;p189"/>
          <p:cNvSpPr txBox="1"/>
          <p:nvPr/>
        </p:nvSpPr>
        <p:spPr>
          <a:xfrm>
            <a:off x="616541" y="122999"/>
            <a:ext cx="71085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Maternal Depression Onset </a:t>
            </a:r>
            <a:endParaRPr sz="3000" b="1">
              <a:solidFill>
                <a:schemeClr val="lt1"/>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pic>
        <p:nvPicPr>
          <p:cNvPr id="940" name="Google Shape;940;p190"/>
          <p:cNvPicPr preferRelativeResize="0"/>
          <p:nvPr/>
        </p:nvPicPr>
        <p:blipFill>
          <a:blip r:embed="rId3">
            <a:alphaModFix/>
          </a:blip>
          <a:stretch>
            <a:fillRect/>
          </a:stretch>
        </p:blipFill>
        <p:spPr>
          <a:xfrm>
            <a:off x="85725" y="0"/>
            <a:ext cx="9144000" cy="5143500"/>
          </a:xfrm>
          <a:prstGeom prst="rect">
            <a:avLst/>
          </a:prstGeom>
          <a:noFill/>
          <a:ln>
            <a:noFill/>
          </a:ln>
        </p:spPr>
      </p:pic>
      <p:sp>
        <p:nvSpPr>
          <p:cNvPr id="941" name="Google Shape;941;p190"/>
          <p:cNvSpPr txBox="1"/>
          <p:nvPr/>
        </p:nvSpPr>
        <p:spPr>
          <a:xfrm>
            <a:off x="80375" y="666050"/>
            <a:ext cx="8916600" cy="714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600">
              <a:solidFill>
                <a:schemeClr val="dk1"/>
              </a:solidFill>
            </a:endParaRPr>
          </a:p>
          <a:p>
            <a:pPr marL="0" lvl="0" indent="0" algn="l" rtl="0">
              <a:lnSpc>
                <a:spcPct val="100000"/>
              </a:lnSpc>
              <a:spcBef>
                <a:spcPts val="0"/>
              </a:spcBef>
              <a:spcAft>
                <a:spcPts val="0"/>
              </a:spcAft>
              <a:buNone/>
            </a:pPr>
            <a:endParaRPr sz="1600">
              <a:solidFill>
                <a:schemeClr val="dk1"/>
              </a:solidFill>
            </a:endParaRPr>
          </a:p>
        </p:txBody>
      </p:sp>
      <p:sp>
        <p:nvSpPr>
          <p:cNvPr id="942" name="Google Shape;942;p190"/>
          <p:cNvSpPr txBox="1"/>
          <p:nvPr/>
        </p:nvSpPr>
        <p:spPr>
          <a:xfrm>
            <a:off x="266025" y="171750"/>
            <a:ext cx="6726000" cy="417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300">
              <a:solidFill>
                <a:schemeClr val="dk1"/>
              </a:solidFill>
              <a:latin typeface="Georgia"/>
              <a:ea typeface="Georgia"/>
              <a:cs typeface="Georgia"/>
              <a:sym typeface="Georgia"/>
            </a:endParaRPr>
          </a:p>
          <a:p>
            <a:pPr marL="457200" lvl="0" indent="0" algn="l" rtl="0">
              <a:spcBef>
                <a:spcPts val="0"/>
              </a:spcBef>
              <a:spcAft>
                <a:spcPts val="0"/>
              </a:spcAft>
              <a:buNone/>
            </a:pPr>
            <a:endParaRPr sz="2000">
              <a:solidFill>
                <a:srgbClr val="407EC9"/>
              </a:solidFill>
              <a:latin typeface="Helvetica Neue"/>
              <a:ea typeface="Helvetica Neue"/>
              <a:cs typeface="Helvetica Neue"/>
              <a:sym typeface="Helvetica Neue"/>
            </a:endParaRPr>
          </a:p>
          <a:p>
            <a:pPr marL="457200" lvl="0" indent="-349250" algn="l" rtl="0">
              <a:lnSpc>
                <a:spcPct val="150000"/>
              </a:lnSpc>
              <a:spcBef>
                <a:spcPts val="0"/>
              </a:spcBef>
              <a:spcAft>
                <a:spcPts val="0"/>
              </a:spcAft>
              <a:buClr>
                <a:srgbClr val="407EC9"/>
              </a:buClr>
              <a:buSzPts val="1900"/>
              <a:buFont typeface="Helvetica Neue"/>
              <a:buChar char="➔"/>
            </a:pPr>
            <a:r>
              <a:rPr lang="en" sz="1900" b="1">
                <a:solidFill>
                  <a:srgbClr val="407EC9"/>
                </a:solidFill>
                <a:latin typeface="Helvetica Neue"/>
                <a:ea typeface="Helvetica Neue"/>
                <a:cs typeface="Helvetica Neue"/>
                <a:sym typeface="Helvetica Neue"/>
              </a:rPr>
              <a:t>20% of the perinatal population will suffer from an MMH disorder</a:t>
            </a:r>
            <a:endParaRPr sz="1900" b="1">
              <a:solidFill>
                <a:srgbClr val="407EC9"/>
              </a:solidFill>
              <a:latin typeface="Helvetica Neue"/>
              <a:ea typeface="Helvetica Neue"/>
              <a:cs typeface="Helvetica Neue"/>
              <a:sym typeface="Helvetica Neue"/>
            </a:endParaRPr>
          </a:p>
          <a:p>
            <a:pPr marL="457200" lvl="0" indent="-349250" algn="l" rtl="0">
              <a:lnSpc>
                <a:spcPct val="150000"/>
              </a:lnSpc>
              <a:spcBef>
                <a:spcPts val="0"/>
              </a:spcBef>
              <a:spcAft>
                <a:spcPts val="0"/>
              </a:spcAft>
              <a:buClr>
                <a:srgbClr val="407EC9"/>
              </a:buClr>
              <a:buSzPts val="1900"/>
              <a:buFont typeface="Helvetica Neue"/>
              <a:buChar char="➔"/>
            </a:pPr>
            <a:r>
              <a:rPr lang="en" sz="1900" b="1">
                <a:solidFill>
                  <a:srgbClr val="407EC9"/>
                </a:solidFill>
                <a:latin typeface="Helvetica Neue"/>
                <a:ea typeface="Helvetica Neue"/>
                <a:cs typeface="Helvetica Neue"/>
                <a:sym typeface="Helvetica Neue"/>
              </a:rPr>
              <a:t>Less than 20% are screened for MMH disorders</a:t>
            </a:r>
            <a:endParaRPr sz="1900" b="1">
              <a:solidFill>
                <a:srgbClr val="407EC9"/>
              </a:solidFill>
              <a:latin typeface="Helvetica Neue"/>
              <a:ea typeface="Helvetica Neue"/>
              <a:cs typeface="Helvetica Neue"/>
              <a:sym typeface="Helvetica Neue"/>
            </a:endParaRPr>
          </a:p>
          <a:p>
            <a:pPr marL="457200" lvl="0" indent="-349250" algn="l" rtl="0">
              <a:lnSpc>
                <a:spcPct val="150000"/>
              </a:lnSpc>
              <a:spcBef>
                <a:spcPts val="0"/>
              </a:spcBef>
              <a:spcAft>
                <a:spcPts val="0"/>
              </a:spcAft>
              <a:buClr>
                <a:srgbClr val="407EC9"/>
              </a:buClr>
              <a:buSzPts val="1900"/>
              <a:buFont typeface="Helvetica Neue"/>
              <a:buChar char="➔"/>
            </a:pPr>
            <a:r>
              <a:rPr lang="en" sz="1900" b="1">
                <a:solidFill>
                  <a:srgbClr val="407EC9"/>
                </a:solidFill>
                <a:latin typeface="Helvetica Neue"/>
                <a:ea typeface="Helvetica Neue"/>
                <a:cs typeface="Helvetica Neue"/>
                <a:sym typeface="Helvetica Neue"/>
              </a:rPr>
              <a:t>Less than 20% receive treatment </a:t>
            </a:r>
            <a:endParaRPr sz="1900" b="1">
              <a:solidFill>
                <a:srgbClr val="407EC9"/>
              </a:solidFill>
              <a:latin typeface="Helvetica Neue"/>
              <a:ea typeface="Helvetica Neue"/>
              <a:cs typeface="Helvetica Neue"/>
              <a:sym typeface="Helvetica Neue"/>
            </a:endParaRPr>
          </a:p>
          <a:p>
            <a:pPr marL="457200" lvl="0" indent="-349250" algn="l" rtl="0">
              <a:lnSpc>
                <a:spcPct val="150000"/>
              </a:lnSpc>
              <a:spcBef>
                <a:spcPts val="0"/>
              </a:spcBef>
              <a:spcAft>
                <a:spcPts val="0"/>
              </a:spcAft>
              <a:buClr>
                <a:srgbClr val="407EC9"/>
              </a:buClr>
              <a:buSzPts val="1900"/>
              <a:buFont typeface="Helvetica Neue"/>
              <a:buChar char="➔"/>
            </a:pPr>
            <a:r>
              <a:rPr lang="en" sz="1900" b="1">
                <a:solidFill>
                  <a:srgbClr val="407EC9"/>
                </a:solidFill>
                <a:latin typeface="Helvetica Neue"/>
                <a:ea typeface="Helvetica Neue"/>
                <a:cs typeface="Helvetica Neue"/>
                <a:sym typeface="Helvetica Neue"/>
              </a:rPr>
              <a:t>Roughly 20% of maternal deaths are due to suicide</a:t>
            </a:r>
            <a:endParaRPr sz="1900" b="1">
              <a:solidFill>
                <a:srgbClr val="407EC9"/>
              </a:solidFill>
              <a:latin typeface="Helvetica Neue"/>
              <a:ea typeface="Helvetica Neue"/>
              <a:cs typeface="Helvetica Neue"/>
              <a:sym typeface="Helvetica Neue"/>
            </a:endParaRPr>
          </a:p>
          <a:p>
            <a:pPr marL="457200" lvl="0" indent="-349250" algn="l" rtl="0">
              <a:lnSpc>
                <a:spcPct val="150000"/>
              </a:lnSpc>
              <a:spcBef>
                <a:spcPts val="0"/>
              </a:spcBef>
              <a:spcAft>
                <a:spcPts val="0"/>
              </a:spcAft>
              <a:buClr>
                <a:srgbClr val="407EC9"/>
              </a:buClr>
              <a:buSzPts val="1900"/>
              <a:buFont typeface="Georgia"/>
              <a:buChar char="➔"/>
            </a:pPr>
            <a:r>
              <a:rPr lang="en" sz="1900" b="1">
                <a:solidFill>
                  <a:srgbClr val="407EC9"/>
                </a:solidFill>
                <a:latin typeface="Helvetica Neue"/>
                <a:ea typeface="Helvetica Neue"/>
                <a:cs typeface="Helvetica Neue"/>
                <a:sym typeface="Helvetica Neue"/>
              </a:rPr>
              <a:t>Medicaid enrollees, more than 2x more likely to suffer </a:t>
            </a:r>
            <a:r>
              <a:rPr lang="en" sz="1900" b="1">
                <a:solidFill>
                  <a:schemeClr val="dk1"/>
                </a:solidFill>
                <a:latin typeface="Helvetica Neue"/>
                <a:ea typeface="Helvetica Neue"/>
                <a:cs typeface="Helvetica Neue"/>
                <a:sym typeface="Helvetica Neue"/>
              </a:rPr>
              <a:t> </a:t>
            </a:r>
            <a:endParaRPr sz="1900" b="1">
              <a:solidFill>
                <a:schemeClr val="dk1"/>
              </a:solidFill>
              <a:latin typeface="Helvetica Neue"/>
              <a:ea typeface="Helvetica Neue"/>
              <a:cs typeface="Helvetica Neue"/>
              <a:sym typeface="Helvetica Neue"/>
            </a:endParaRPr>
          </a:p>
          <a:p>
            <a:pPr marL="457200" lvl="0" indent="0" algn="l" rtl="0">
              <a:spcBef>
                <a:spcPts val="0"/>
              </a:spcBef>
              <a:spcAft>
                <a:spcPts val="0"/>
              </a:spcAft>
              <a:buNone/>
            </a:pPr>
            <a:endParaRPr sz="1700" b="1">
              <a:solidFill>
                <a:schemeClr val="dk1"/>
              </a:solidFill>
              <a:latin typeface="Georgia"/>
              <a:ea typeface="Georgia"/>
              <a:cs typeface="Georgia"/>
              <a:sym typeface="Georgia"/>
            </a:endParaRPr>
          </a:p>
        </p:txBody>
      </p:sp>
      <p:pic>
        <p:nvPicPr>
          <p:cNvPr id="943" name="Google Shape;943;p190"/>
          <p:cNvPicPr preferRelativeResize="0"/>
          <p:nvPr/>
        </p:nvPicPr>
        <p:blipFill>
          <a:blip r:embed="rId4">
            <a:alphaModFix/>
          </a:blip>
          <a:stretch>
            <a:fillRect/>
          </a:stretch>
        </p:blipFill>
        <p:spPr>
          <a:xfrm>
            <a:off x="6776570" y="1044096"/>
            <a:ext cx="2506006" cy="3247800"/>
          </a:xfrm>
          <a:prstGeom prst="rect">
            <a:avLst/>
          </a:prstGeom>
          <a:noFill/>
          <a:ln>
            <a:noFill/>
          </a:ln>
        </p:spPr>
      </p:pic>
      <p:pic>
        <p:nvPicPr>
          <p:cNvPr id="944" name="Google Shape;944;p190"/>
          <p:cNvPicPr preferRelativeResize="0"/>
          <p:nvPr/>
        </p:nvPicPr>
        <p:blipFill rotWithShape="1">
          <a:blip r:embed="rId5">
            <a:alphaModFix/>
          </a:blip>
          <a:srcRect t="32607" b="31338"/>
          <a:stretch/>
        </p:blipFill>
        <p:spPr>
          <a:xfrm>
            <a:off x="0" y="10707"/>
            <a:ext cx="9144001" cy="977675"/>
          </a:xfrm>
          <a:prstGeom prst="rect">
            <a:avLst/>
          </a:prstGeom>
          <a:noFill/>
          <a:ln>
            <a:noFill/>
          </a:ln>
        </p:spPr>
      </p:pic>
      <p:sp>
        <p:nvSpPr>
          <p:cNvPr id="945" name="Google Shape;945;p190"/>
          <p:cNvSpPr txBox="1"/>
          <p:nvPr/>
        </p:nvSpPr>
        <p:spPr>
          <a:xfrm>
            <a:off x="651876" y="123000"/>
            <a:ext cx="79044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Maternal Mental Health - The 20s &amp; 2s </a:t>
            </a:r>
            <a:endParaRPr sz="3000" b="1">
              <a:solidFill>
                <a:schemeClr val="lt1"/>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pic>
        <p:nvPicPr>
          <p:cNvPr id="950" name="Google Shape;950;p191"/>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951" name="Google Shape;951;p191"/>
          <p:cNvPicPr preferRelativeResize="0"/>
          <p:nvPr/>
        </p:nvPicPr>
        <p:blipFill rotWithShape="1">
          <a:blip r:embed="rId4">
            <a:alphaModFix/>
          </a:blip>
          <a:srcRect t="32607" b="31338"/>
          <a:stretch/>
        </p:blipFill>
        <p:spPr>
          <a:xfrm>
            <a:off x="-48150" y="0"/>
            <a:ext cx="8861576" cy="977675"/>
          </a:xfrm>
          <a:prstGeom prst="rect">
            <a:avLst/>
          </a:prstGeom>
          <a:noFill/>
          <a:ln>
            <a:noFill/>
          </a:ln>
        </p:spPr>
      </p:pic>
      <p:sp>
        <p:nvSpPr>
          <p:cNvPr id="952" name="Google Shape;952;p191"/>
          <p:cNvSpPr txBox="1"/>
          <p:nvPr/>
        </p:nvSpPr>
        <p:spPr>
          <a:xfrm>
            <a:off x="311701" y="135575"/>
            <a:ext cx="82257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200" b="1">
                <a:solidFill>
                  <a:schemeClr val="lt1"/>
                </a:solidFill>
                <a:latin typeface="Montserrat"/>
                <a:ea typeface="Montserrat"/>
                <a:cs typeface="Montserrat"/>
                <a:sym typeface="Montserrat"/>
              </a:rPr>
              <a:t>Suicide &amp; OD a Leading Cause of MM</a:t>
            </a:r>
            <a:endParaRPr sz="3200" b="1">
              <a:solidFill>
                <a:schemeClr val="lt1"/>
              </a:solidFill>
              <a:latin typeface="Montserrat"/>
              <a:ea typeface="Montserrat"/>
              <a:cs typeface="Montserrat"/>
              <a:sym typeface="Montserrat"/>
            </a:endParaRPr>
          </a:p>
        </p:txBody>
      </p:sp>
      <p:sp>
        <p:nvSpPr>
          <p:cNvPr id="953" name="Google Shape;953;p191"/>
          <p:cNvSpPr txBox="1"/>
          <p:nvPr/>
        </p:nvSpPr>
        <p:spPr>
          <a:xfrm>
            <a:off x="119250" y="1039800"/>
            <a:ext cx="6046800" cy="362100"/>
          </a:xfrm>
          <a:prstGeom prst="rect">
            <a:avLst/>
          </a:prstGeom>
          <a:noFill/>
          <a:ln>
            <a:noFill/>
          </a:ln>
        </p:spPr>
        <p:txBody>
          <a:bodyPr spcFirstLastPara="1" wrap="square" lIns="72550" tIns="72550" rIns="72550" bIns="72550" anchor="t" anchorCtr="0">
            <a:spAutoFit/>
          </a:bodyPr>
          <a:lstStyle/>
          <a:p>
            <a:pPr marL="368300" lvl="0" indent="0" algn="l" rtl="0">
              <a:lnSpc>
                <a:spcPct val="150000"/>
              </a:lnSpc>
              <a:spcBef>
                <a:spcPts val="400"/>
              </a:spcBef>
              <a:spcAft>
                <a:spcPts val="0"/>
              </a:spcAft>
              <a:buNone/>
            </a:pPr>
            <a:endParaRPr>
              <a:solidFill>
                <a:srgbClr val="29256B"/>
              </a:solidFill>
              <a:latin typeface="Montserrat"/>
              <a:ea typeface="Montserrat"/>
              <a:cs typeface="Montserrat"/>
              <a:sym typeface="Montserrat"/>
            </a:endParaRPr>
          </a:p>
        </p:txBody>
      </p:sp>
      <p:sp>
        <p:nvSpPr>
          <p:cNvPr id="954" name="Google Shape;954;p191"/>
          <p:cNvSpPr txBox="1"/>
          <p:nvPr/>
        </p:nvSpPr>
        <p:spPr>
          <a:xfrm>
            <a:off x="62250" y="903975"/>
            <a:ext cx="8724600" cy="415500"/>
          </a:xfrm>
          <a:prstGeom prst="rect">
            <a:avLst/>
          </a:prstGeom>
          <a:noFill/>
          <a:ln>
            <a:noFill/>
          </a:ln>
        </p:spPr>
        <p:txBody>
          <a:bodyPr spcFirstLastPara="1" wrap="square" lIns="91425" tIns="91425" rIns="91425" bIns="91425" anchor="t" anchorCtr="0">
            <a:spAutoFit/>
          </a:bodyPr>
          <a:lstStyle/>
          <a:p>
            <a:pPr marL="0" lvl="0" indent="0" algn="l" rtl="0">
              <a:lnSpc>
                <a:spcPct val="125000"/>
              </a:lnSpc>
              <a:spcBef>
                <a:spcPts val="0"/>
              </a:spcBef>
              <a:spcAft>
                <a:spcPts val="0"/>
              </a:spcAft>
              <a:buClr>
                <a:srgbClr val="0057B7"/>
              </a:buClr>
              <a:buSzPts val="2400"/>
              <a:buFont typeface="Calibri"/>
              <a:buNone/>
            </a:pPr>
            <a:r>
              <a:rPr lang="en" sz="1500" b="1">
                <a:solidFill>
                  <a:srgbClr val="407EC9"/>
                </a:solidFill>
                <a:latin typeface="Helvetica Neue"/>
                <a:ea typeface="Helvetica Neue"/>
                <a:cs typeface="Helvetica Neue"/>
                <a:sym typeface="Helvetica Neue"/>
              </a:rPr>
              <a:t>MMRCs in 38 U.S. States, 2020: Most frequent underlying causes of pregnancy-related deaths </a:t>
            </a:r>
            <a:endParaRPr sz="900" b="1">
              <a:solidFill>
                <a:srgbClr val="407EC9"/>
              </a:solidFill>
              <a:highlight>
                <a:schemeClr val="lt1"/>
              </a:highlight>
              <a:latin typeface="Helvetica Neue"/>
              <a:ea typeface="Helvetica Neue"/>
              <a:cs typeface="Helvetica Neue"/>
              <a:sym typeface="Helvetica Neue"/>
            </a:endParaRPr>
          </a:p>
        </p:txBody>
      </p:sp>
      <p:pic>
        <p:nvPicPr>
          <p:cNvPr id="955" name="Google Shape;955;p191"/>
          <p:cNvPicPr preferRelativeResize="0"/>
          <p:nvPr/>
        </p:nvPicPr>
        <p:blipFill rotWithShape="1">
          <a:blip r:embed="rId5">
            <a:alphaModFix/>
          </a:blip>
          <a:srcRect/>
          <a:stretch/>
        </p:blipFill>
        <p:spPr>
          <a:xfrm>
            <a:off x="0" y="1253875"/>
            <a:ext cx="9144000" cy="3819275"/>
          </a:xfrm>
          <a:prstGeom prst="rect">
            <a:avLst/>
          </a:prstGeom>
          <a:noFill/>
          <a:ln>
            <a:noFill/>
          </a:ln>
        </p:spPr>
      </p:pic>
      <p:sp>
        <p:nvSpPr>
          <p:cNvPr id="956" name="Google Shape;956;p191"/>
          <p:cNvSpPr txBox="1"/>
          <p:nvPr/>
        </p:nvSpPr>
        <p:spPr>
          <a:xfrm>
            <a:off x="80475" y="4772025"/>
            <a:ext cx="5839800" cy="323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1000">
                <a:solidFill>
                  <a:srgbClr val="0057B7"/>
                </a:solidFill>
              </a:rPr>
              <a:t>https://www.cdc.gov/maternal-mortality/php/data-research/index.html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pic>
        <p:nvPicPr>
          <p:cNvPr id="961" name="Google Shape;961;p192"/>
          <p:cNvPicPr preferRelativeResize="0"/>
          <p:nvPr/>
        </p:nvPicPr>
        <p:blipFill>
          <a:blip r:embed="rId3">
            <a:alphaModFix/>
          </a:blip>
          <a:stretch>
            <a:fillRect/>
          </a:stretch>
        </p:blipFill>
        <p:spPr>
          <a:xfrm>
            <a:off x="85725" y="0"/>
            <a:ext cx="9144000" cy="5143500"/>
          </a:xfrm>
          <a:prstGeom prst="rect">
            <a:avLst/>
          </a:prstGeom>
          <a:noFill/>
          <a:ln>
            <a:noFill/>
          </a:ln>
        </p:spPr>
      </p:pic>
      <p:sp>
        <p:nvSpPr>
          <p:cNvPr id="962" name="Google Shape;962;p192"/>
          <p:cNvSpPr txBox="1"/>
          <p:nvPr/>
        </p:nvSpPr>
        <p:spPr>
          <a:xfrm>
            <a:off x="80375" y="666050"/>
            <a:ext cx="8916600" cy="714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600">
              <a:solidFill>
                <a:schemeClr val="dk1"/>
              </a:solidFill>
            </a:endParaRPr>
          </a:p>
          <a:p>
            <a:pPr marL="0" lvl="0" indent="0" algn="l" rtl="0">
              <a:lnSpc>
                <a:spcPct val="100000"/>
              </a:lnSpc>
              <a:spcBef>
                <a:spcPts val="0"/>
              </a:spcBef>
              <a:spcAft>
                <a:spcPts val="0"/>
              </a:spcAft>
              <a:buNone/>
            </a:pPr>
            <a:endParaRPr sz="1600">
              <a:solidFill>
                <a:schemeClr val="dk1"/>
              </a:solidFill>
            </a:endParaRPr>
          </a:p>
        </p:txBody>
      </p:sp>
      <p:sp>
        <p:nvSpPr>
          <p:cNvPr id="963" name="Google Shape;963;p192"/>
          <p:cNvSpPr txBox="1"/>
          <p:nvPr/>
        </p:nvSpPr>
        <p:spPr>
          <a:xfrm>
            <a:off x="246275" y="289450"/>
            <a:ext cx="5520900" cy="380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300">
              <a:solidFill>
                <a:schemeClr val="dk1"/>
              </a:solidFill>
              <a:latin typeface="Georgia"/>
              <a:ea typeface="Georgia"/>
              <a:cs typeface="Georgia"/>
              <a:sym typeface="Georgia"/>
            </a:endParaRPr>
          </a:p>
          <a:p>
            <a:pPr marL="457200" lvl="0" indent="0" algn="l" rtl="0">
              <a:spcBef>
                <a:spcPts val="0"/>
              </a:spcBef>
              <a:spcAft>
                <a:spcPts val="0"/>
              </a:spcAft>
              <a:buNone/>
            </a:pPr>
            <a:endParaRPr sz="2000">
              <a:solidFill>
                <a:srgbClr val="407EC9"/>
              </a:solidFill>
              <a:latin typeface="Helvetica Neue"/>
              <a:ea typeface="Helvetica Neue"/>
              <a:cs typeface="Helvetica Neue"/>
              <a:sym typeface="Helvetica Neue"/>
            </a:endParaRPr>
          </a:p>
          <a:p>
            <a:pPr marL="457200" lvl="0" indent="-349250" algn="l" rtl="0">
              <a:lnSpc>
                <a:spcPct val="150000"/>
              </a:lnSpc>
              <a:spcBef>
                <a:spcPts val="0"/>
              </a:spcBef>
              <a:spcAft>
                <a:spcPts val="0"/>
              </a:spcAft>
              <a:buClr>
                <a:srgbClr val="CC0000"/>
              </a:buClr>
              <a:buSzPts val="1900"/>
              <a:buFont typeface="Helvetica Neue"/>
              <a:buChar char="●"/>
            </a:pPr>
            <a:r>
              <a:rPr lang="en" sz="1900" b="1">
                <a:solidFill>
                  <a:srgbClr val="CC0000"/>
                </a:solidFill>
                <a:highlight>
                  <a:srgbClr val="FFFFFF"/>
                </a:highlight>
                <a:latin typeface="Helvetica Neue"/>
                <a:ea typeface="Helvetica Neue"/>
                <a:cs typeface="Helvetica Neue"/>
                <a:sym typeface="Helvetica Neue"/>
              </a:rPr>
              <a:t>Risks exist throughout pregnancy and the postpartum period </a:t>
            </a:r>
            <a:endParaRPr sz="1900" b="1">
              <a:solidFill>
                <a:srgbClr val="CC0000"/>
              </a:solidFill>
              <a:latin typeface="Helvetica Neue"/>
              <a:ea typeface="Helvetica Neue"/>
              <a:cs typeface="Helvetica Neue"/>
              <a:sym typeface="Helvetica Neue"/>
            </a:endParaRPr>
          </a:p>
          <a:p>
            <a:pPr marL="457200" lvl="0" indent="-349250" algn="l" rtl="0">
              <a:lnSpc>
                <a:spcPct val="150000"/>
              </a:lnSpc>
              <a:spcBef>
                <a:spcPts val="0"/>
              </a:spcBef>
              <a:spcAft>
                <a:spcPts val="0"/>
              </a:spcAft>
              <a:buClr>
                <a:srgbClr val="CC0000"/>
              </a:buClr>
              <a:buSzPts val="1900"/>
              <a:buFont typeface="Helvetica Neue"/>
              <a:buChar char="●"/>
            </a:pPr>
            <a:r>
              <a:rPr lang="en" sz="1900" b="1">
                <a:solidFill>
                  <a:srgbClr val="CC0000"/>
                </a:solidFill>
                <a:highlight>
                  <a:srgbClr val="FFFFFF"/>
                </a:highlight>
                <a:latin typeface="Helvetica Neue"/>
                <a:ea typeface="Helvetica Neue"/>
                <a:cs typeface="Helvetica Neue"/>
                <a:sym typeface="Helvetica Neue"/>
              </a:rPr>
              <a:t>62% of pregnancy-related suicides occur between</a:t>
            </a:r>
            <a:r>
              <a:rPr lang="en" sz="1900" b="1" u="sng">
                <a:solidFill>
                  <a:srgbClr val="CC0000"/>
                </a:solidFill>
                <a:highlight>
                  <a:srgbClr val="FFFFFF"/>
                </a:highlight>
                <a:latin typeface="Helvetica Neue"/>
                <a:ea typeface="Helvetica Neue"/>
                <a:cs typeface="Helvetica Neue"/>
                <a:sym typeface="Helvetica Neue"/>
              </a:rPr>
              <a:t> 43 and 365 days postpartum</a:t>
            </a:r>
            <a:endParaRPr sz="1900" b="1" u="sng">
              <a:solidFill>
                <a:srgbClr val="CC0000"/>
              </a:solidFill>
              <a:highlight>
                <a:srgbClr val="FFFFFF"/>
              </a:highlight>
              <a:latin typeface="Helvetica Neue"/>
              <a:ea typeface="Helvetica Neue"/>
              <a:cs typeface="Helvetica Neue"/>
              <a:sym typeface="Helvetica Neue"/>
            </a:endParaRPr>
          </a:p>
          <a:p>
            <a:pPr marL="457200" lvl="0" indent="-349250" algn="l" rtl="0">
              <a:lnSpc>
                <a:spcPct val="150000"/>
              </a:lnSpc>
              <a:spcBef>
                <a:spcPts val="0"/>
              </a:spcBef>
              <a:spcAft>
                <a:spcPts val="0"/>
              </a:spcAft>
              <a:buClr>
                <a:srgbClr val="CC0000"/>
              </a:buClr>
              <a:buSzPts val="1900"/>
              <a:buFont typeface="Helvetica Neue"/>
              <a:buChar char="●"/>
            </a:pPr>
            <a:r>
              <a:rPr lang="en" sz="1900" b="1">
                <a:solidFill>
                  <a:srgbClr val="CC0000"/>
                </a:solidFill>
                <a:latin typeface="Helvetica Neue"/>
                <a:ea typeface="Helvetica Neue"/>
                <a:cs typeface="Helvetica Neue"/>
                <a:sym typeface="Helvetica Neue"/>
              </a:rPr>
              <a:t>Highest rates during the late postpartum (between 9 and 12 months)</a:t>
            </a:r>
            <a:endParaRPr sz="1900" b="1">
              <a:solidFill>
                <a:srgbClr val="CC0000"/>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2100">
              <a:solidFill>
                <a:srgbClr val="CC0000"/>
              </a:solidFill>
              <a:highlight>
                <a:srgbClr val="FFFFFF"/>
              </a:highlight>
              <a:latin typeface="Helvetica Neue"/>
              <a:ea typeface="Helvetica Neue"/>
              <a:cs typeface="Helvetica Neue"/>
              <a:sym typeface="Helvetica Neue"/>
            </a:endParaRPr>
          </a:p>
        </p:txBody>
      </p:sp>
      <p:pic>
        <p:nvPicPr>
          <p:cNvPr id="964" name="Google Shape;964;p192"/>
          <p:cNvPicPr preferRelativeResize="0"/>
          <p:nvPr/>
        </p:nvPicPr>
        <p:blipFill rotWithShape="1">
          <a:blip r:embed="rId4">
            <a:alphaModFix/>
          </a:blip>
          <a:srcRect t="32607" b="31338"/>
          <a:stretch/>
        </p:blipFill>
        <p:spPr>
          <a:xfrm>
            <a:off x="0" y="10707"/>
            <a:ext cx="9144001" cy="977675"/>
          </a:xfrm>
          <a:prstGeom prst="rect">
            <a:avLst/>
          </a:prstGeom>
          <a:noFill/>
          <a:ln>
            <a:noFill/>
          </a:ln>
        </p:spPr>
      </p:pic>
      <p:sp>
        <p:nvSpPr>
          <p:cNvPr id="965" name="Google Shape;965;p192"/>
          <p:cNvSpPr txBox="1"/>
          <p:nvPr/>
        </p:nvSpPr>
        <p:spPr>
          <a:xfrm>
            <a:off x="616541" y="122999"/>
            <a:ext cx="7108500" cy="554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000" b="1">
                <a:solidFill>
                  <a:schemeClr val="lt1"/>
                </a:solidFill>
                <a:latin typeface="Montserrat"/>
                <a:ea typeface="Montserrat"/>
                <a:cs typeface="Montserrat"/>
                <a:sym typeface="Montserrat"/>
              </a:rPr>
              <a:t>Maternal Suicide</a:t>
            </a:r>
            <a:endParaRPr sz="3000" b="1">
              <a:solidFill>
                <a:schemeClr val="lt1"/>
              </a:solidFill>
              <a:latin typeface="Montserrat"/>
              <a:ea typeface="Montserrat"/>
              <a:cs typeface="Montserrat"/>
              <a:sym typeface="Montserrat"/>
            </a:endParaRPr>
          </a:p>
        </p:txBody>
      </p:sp>
      <p:pic>
        <p:nvPicPr>
          <p:cNvPr id="966" name="Google Shape;966;p192"/>
          <p:cNvPicPr preferRelativeResize="0"/>
          <p:nvPr/>
        </p:nvPicPr>
        <p:blipFill rotWithShape="1">
          <a:blip r:embed="rId5">
            <a:alphaModFix/>
          </a:blip>
          <a:srcRect l="9664" t="5164" r="49371" b="6559"/>
          <a:stretch/>
        </p:blipFill>
        <p:spPr>
          <a:xfrm>
            <a:off x="5859545" y="800355"/>
            <a:ext cx="3137426" cy="3801724"/>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verview NAT Presentation Slides">
  <a:themeElements>
    <a:clrScheme name="Upstream Colors ">
      <a:dk1>
        <a:srgbClr val="1B2A41"/>
      </a:dk1>
      <a:lt1>
        <a:srgbClr val="757575"/>
      </a:lt1>
      <a:dk2>
        <a:srgbClr val="FCF9F4"/>
      </a:dk2>
      <a:lt2>
        <a:srgbClr val="E7E6E6"/>
      </a:lt2>
      <a:accent1>
        <a:srgbClr val="2D68C4"/>
      </a:accent1>
      <a:accent2>
        <a:srgbClr val="B3FAD7"/>
      </a:accent2>
      <a:accent3>
        <a:srgbClr val="A351CC"/>
      </a:accent3>
      <a:accent4>
        <a:srgbClr val="477ABE"/>
      </a:accent4>
      <a:accent5>
        <a:srgbClr val="96D2C0"/>
      </a:accent5>
      <a:accent6>
        <a:srgbClr val="7260AA"/>
      </a:accent6>
      <a:hlink>
        <a:srgbClr val="A351CC"/>
      </a:hlink>
      <a:folHlink>
        <a:srgbClr val="19AE8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eme">
  <a:themeElements>
    <a:clrScheme name="NSSP">
      <a:dk1>
        <a:srgbClr val="000000"/>
      </a:dk1>
      <a:lt1>
        <a:srgbClr val="FFFFFF"/>
      </a:lt1>
      <a:dk2>
        <a:srgbClr val="052E4F"/>
      </a:dk2>
      <a:lt2>
        <a:srgbClr val="F2F2F2"/>
      </a:lt2>
      <a:accent1>
        <a:srgbClr val="1C99CE"/>
      </a:accent1>
      <a:accent2>
        <a:srgbClr val="935FA7"/>
      </a:accent2>
      <a:accent3>
        <a:srgbClr val="7C8180"/>
      </a:accent3>
      <a:accent4>
        <a:srgbClr val="DFDEDD"/>
      </a:accent4>
      <a:accent5>
        <a:srgbClr val="0065A3"/>
      </a:accent5>
      <a:accent6>
        <a:srgbClr val="6D467B"/>
      </a:accent6>
      <a:hlink>
        <a:srgbClr val="1C99CE"/>
      </a:hlink>
      <a:folHlink>
        <a:srgbClr val="0065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1760</Words>
  <Application>Microsoft Office PowerPoint</Application>
  <PresentationFormat>On-screen Show (16:9)</PresentationFormat>
  <Paragraphs>271</Paragraphs>
  <Slides>41</Slides>
  <Notes>41</Notes>
  <HiddenSlides>0</HiddenSlides>
  <MMClips>0</MMClips>
  <ScaleCrop>false</ScaleCrop>
  <HeadingPairs>
    <vt:vector size="6" baseType="variant">
      <vt:variant>
        <vt:lpstr>Fonts Used</vt:lpstr>
      </vt:variant>
      <vt:variant>
        <vt:i4>10</vt:i4>
      </vt:variant>
      <vt:variant>
        <vt:lpstr>Theme</vt:lpstr>
      </vt:variant>
      <vt:variant>
        <vt:i4>14</vt:i4>
      </vt:variant>
      <vt:variant>
        <vt:lpstr>Slide Titles</vt:lpstr>
      </vt:variant>
      <vt:variant>
        <vt:i4>41</vt:i4>
      </vt:variant>
    </vt:vector>
  </HeadingPairs>
  <TitlesOfParts>
    <vt:vector size="65" baseType="lpstr">
      <vt:lpstr>Arial</vt:lpstr>
      <vt:lpstr>Garamond</vt:lpstr>
      <vt:lpstr>Calibri</vt:lpstr>
      <vt:lpstr>Helvetica Neue</vt:lpstr>
      <vt:lpstr>Times New Roman</vt:lpstr>
      <vt:lpstr>Montserrat</vt:lpstr>
      <vt:lpstr>Century Gothic</vt:lpstr>
      <vt:lpstr>Helvetica Neue Light</vt:lpstr>
      <vt:lpstr>Roboto</vt:lpstr>
      <vt:lpstr>Georgia</vt:lpstr>
      <vt:lpstr>Simple Light</vt:lpstr>
      <vt:lpstr>Simple Light</vt:lpstr>
      <vt:lpstr>Theme</vt:lpstr>
      <vt:lpstr>Simple Light</vt:lpstr>
      <vt:lpstr>1_Office Theme</vt:lpstr>
      <vt:lpstr>Simple Light</vt:lpstr>
      <vt:lpstr>Simple Light</vt:lpstr>
      <vt:lpstr>Office Theme</vt:lpstr>
      <vt:lpstr>1_Office Theme</vt:lpstr>
      <vt:lpstr>Overview NAT Presentation Slides</vt:lpstr>
      <vt:lpstr>Office Theme</vt:lpstr>
      <vt:lpstr>Simple Light</vt:lpstr>
      <vt:lpstr>Simple Light</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Arkansas 2025 State Report Card: </vt:lpstr>
      <vt:lpstr>Arkansas 2026 State Report Card: </vt:lpstr>
      <vt:lpstr>Arkansas 2026 State Report Card: </vt:lpstr>
      <vt:lpstr>Arkansas 2026 State Report Card Cont.: </vt:lpstr>
      <vt:lpstr>PowerPoint Presentation</vt:lpstr>
      <vt:lpstr>  State Policy  </vt:lpstr>
      <vt:lpstr>PowerPoint Presentation</vt:lpstr>
      <vt:lpstr>PowerPoint Presentation</vt:lpstr>
      <vt:lpstr>Now is the Time for Maternal Mental Health!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Jennifer Post</dc:creator>
  <cp:lastModifiedBy>Jenny Post</cp:lastModifiedBy>
  <cp:revision>1</cp:revision>
  <dcterms:modified xsi:type="dcterms:W3CDTF">2026-07-13T16:19:46Z</dcterms:modified>
</cp:coreProperties>
</file>